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1074" r:id="rId2"/>
    <p:sldId id="5014" r:id="rId3"/>
    <p:sldId id="5024" r:id="rId4"/>
    <p:sldId id="5025" r:id="rId5"/>
    <p:sldId id="5027" r:id="rId6"/>
    <p:sldId id="5028" r:id="rId7"/>
    <p:sldId id="5015" r:id="rId8"/>
    <p:sldId id="5017" r:id="rId9"/>
    <p:sldId id="5018" r:id="rId10"/>
    <p:sldId id="5019" r:id="rId11"/>
    <p:sldId id="5020" r:id="rId12"/>
    <p:sldId id="5040" r:id="rId13"/>
    <p:sldId id="5029" r:id="rId14"/>
    <p:sldId id="406" r:id="rId15"/>
    <p:sldId id="407" r:id="rId16"/>
    <p:sldId id="405" r:id="rId17"/>
    <p:sldId id="408" r:id="rId18"/>
    <p:sldId id="5038" r:id="rId19"/>
    <p:sldId id="5032" r:id="rId20"/>
    <p:sldId id="5033" r:id="rId21"/>
    <p:sldId id="5046" r:id="rId22"/>
    <p:sldId id="5047" r:id="rId23"/>
    <p:sldId id="5034" r:id="rId24"/>
    <p:sldId id="5048" r:id="rId25"/>
    <p:sldId id="5057" r:id="rId26"/>
    <p:sldId id="5058" r:id="rId27"/>
    <p:sldId id="5059" r:id="rId28"/>
    <p:sldId id="5060" r:id="rId29"/>
    <p:sldId id="5035" r:id="rId30"/>
    <p:sldId id="5036" r:id="rId31"/>
    <p:sldId id="5055" r:id="rId32"/>
    <p:sldId id="5053" r:id="rId33"/>
    <p:sldId id="5037" r:id="rId34"/>
    <p:sldId id="5039" r:id="rId35"/>
    <p:sldId id="5056" r:id="rId36"/>
    <p:sldId id="5043" r:id="rId37"/>
    <p:sldId id="5044" r:id="rId38"/>
    <p:sldId id="329" r:id="rId3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55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Randell Singleton" userId="0b677a28-a482-4a29-a917-cf27c745c92c" providerId="ADAL" clId="{AA3EDD53-7FA5-41C2-A65F-DE049A2DCB95}"/>
    <pc:docChg chg="undo redo custSel addSld delSld modSld sldOrd delMainMaster modNotesMaster">
      <pc:chgData name="Taylor Randell Singleton" userId="0b677a28-a482-4a29-a917-cf27c745c92c" providerId="ADAL" clId="{AA3EDD53-7FA5-41C2-A65F-DE049A2DCB95}" dt="2024-12-04T12:54:39.601" v="10429" actId="14826"/>
      <pc:docMkLst>
        <pc:docMk/>
      </pc:docMkLst>
      <pc:sldChg chg="modSp mod">
        <pc:chgData name="Taylor Randell Singleton" userId="0b677a28-a482-4a29-a917-cf27c745c92c" providerId="ADAL" clId="{AA3EDD53-7FA5-41C2-A65F-DE049A2DCB95}" dt="2024-12-03T21:46:58.139" v="9753" actId="3626"/>
        <pc:sldMkLst>
          <pc:docMk/>
          <pc:sldMk cId="3690284787" sldId="329"/>
        </pc:sldMkLst>
        <pc:spChg chg="mod">
          <ac:chgData name="Taylor Randell Singleton" userId="0b677a28-a482-4a29-a917-cf27c745c92c" providerId="ADAL" clId="{AA3EDD53-7FA5-41C2-A65F-DE049A2DCB95}" dt="2024-12-03T21:46:58.139" v="9753" actId="3626"/>
          <ac:spMkLst>
            <pc:docMk/>
            <pc:sldMk cId="3690284787" sldId="329"/>
            <ac:spMk id="6" creationId="{DBFC1C0C-2D84-48AD-BF7E-58D775E10F20}"/>
          </ac:spMkLst>
        </pc:spChg>
      </pc:sldChg>
      <pc:sldChg chg="add">
        <pc:chgData name="Taylor Randell Singleton" userId="0b677a28-a482-4a29-a917-cf27c745c92c" providerId="ADAL" clId="{AA3EDD53-7FA5-41C2-A65F-DE049A2DCB95}" dt="2024-12-02T21:42:09.108" v="2605"/>
        <pc:sldMkLst>
          <pc:docMk/>
          <pc:sldMk cId="234472587" sldId="405"/>
        </pc:sldMkLst>
      </pc:sldChg>
      <pc:sldChg chg="add">
        <pc:chgData name="Taylor Randell Singleton" userId="0b677a28-a482-4a29-a917-cf27c745c92c" providerId="ADAL" clId="{AA3EDD53-7FA5-41C2-A65F-DE049A2DCB95}" dt="2024-12-02T21:42:09.108" v="2605"/>
        <pc:sldMkLst>
          <pc:docMk/>
          <pc:sldMk cId="1348245035" sldId="406"/>
        </pc:sldMkLst>
      </pc:sldChg>
      <pc:sldChg chg="add">
        <pc:chgData name="Taylor Randell Singleton" userId="0b677a28-a482-4a29-a917-cf27c745c92c" providerId="ADAL" clId="{AA3EDD53-7FA5-41C2-A65F-DE049A2DCB95}" dt="2024-12-02T21:42:09.108" v="2605"/>
        <pc:sldMkLst>
          <pc:docMk/>
          <pc:sldMk cId="1902823533" sldId="407"/>
        </pc:sldMkLst>
      </pc:sldChg>
      <pc:sldChg chg="add">
        <pc:chgData name="Taylor Randell Singleton" userId="0b677a28-a482-4a29-a917-cf27c745c92c" providerId="ADAL" clId="{AA3EDD53-7FA5-41C2-A65F-DE049A2DCB95}" dt="2024-12-02T21:42:09.108" v="2605"/>
        <pc:sldMkLst>
          <pc:docMk/>
          <pc:sldMk cId="2235319707" sldId="408"/>
        </pc:sldMkLst>
      </pc:sldChg>
      <pc:sldChg chg="delSp modSp mod">
        <pc:chgData name="Taylor Randell Singleton" userId="0b677a28-a482-4a29-a917-cf27c745c92c" providerId="ADAL" clId="{AA3EDD53-7FA5-41C2-A65F-DE049A2DCB95}" dt="2024-11-25T21:26:38.273" v="6" actId="20577"/>
        <pc:sldMkLst>
          <pc:docMk/>
          <pc:sldMk cId="2935925710" sldId="1074"/>
        </pc:sldMkLst>
        <pc:spChg chg="mod">
          <ac:chgData name="Taylor Randell Singleton" userId="0b677a28-a482-4a29-a917-cf27c745c92c" providerId="ADAL" clId="{AA3EDD53-7FA5-41C2-A65F-DE049A2DCB95}" dt="2024-11-25T21:26:30.065" v="2" actId="20577"/>
          <ac:spMkLst>
            <pc:docMk/>
            <pc:sldMk cId="2935925710" sldId="1074"/>
            <ac:spMk id="2" creationId="{D214A74F-0C95-458A-96EA-B4A8D69A97DC}"/>
          </ac:spMkLst>
        </pc:spChg>
        <pc:spChg chg="mod">
          <ac:chgData name="Taylor Randell Singleton" userId="0b677a28-a482-4a29-a917-cf27c745c92c" providerId="ADAL" clId="{AA3EDD53-7FA5-41C2-A65F-DE049A2DCB95}" dt="2024-11-25T21:26:38.273" v="6" actId="20577"/>
          <ac:spMkLst>
            <pc:docMk/>
            <pc:sldMk cId="2935925710" sldId="1074"/>
            <ac:spMk id="4" creationId="{914D8CFB-BB13-44D9-A846-6FD11AFFA944}"/>
          </ac:spMkLst>
        </pc:spChg>
        <pc:grpChg chg="del">
          <ac:chgData name="Taylor Randell Singleton" userId="0b677a28-a482-4a29-a917-cf27c745c92c" providerId="ADAL" clId="{AA3EDD53-7FA5-41C2-A65F-DE049A2DCB95}" dt="2024-11-25T21:26:32.155" v="4" actId="478"/>
          <ac:grpSpMkLst>
            <pc:docMk/>
            <pc:sldMk cId="2935925710" sldId="1074"/>
            <ac:grpSpMk id="8" creationId="{D597E88F-10B7-54C6-FB5F-A6585B6DF726}"/>
          </ac:grpSpMkLst>
        </pc:grpChg>
        <pc:picChg chg="del">
          <ac:chgData name="Taylor Randell Singleton" userId="0b677a28-a482-4a29-a917-cf27c745c92c" providerId="ADAL" clId="{AA3EDD53-7FA5-41C2-A65F-DE049A2DCB95}" dt="2024-11-25T21:26:31.520" v="3" actId="478"/>
          <ac:picMkLst>
            <pc:docMk/>
            <pc:sldMk cId="2935925710" sldId="1074"/>
            <ac:picMk id="6" creationId="{B6ABED9C-3985-9DB5-FAEF-D38A65720BCE}"/>
          </ac:picMkLst>
        </pc:picChg>
      </pc:sldChg>
      <pc:sldChg chg="addSp delSp modSp add mod">
        <pc:chgData name="Taylor Randell Singleton" userId="0b677a28-a482-4a29-a917-cf27c745c92c" providerId="ADAL" clId="{AA3EDD53-7FA5-41C2-A65F-DE049A2DCB95}" dt="2024-12-03T21:38:16.069" v="8976" actId="208"/>
        <pc:sldMkLst>
          <pc:docMk/>
          <pc:sldMk cId="4288370213" sldId="5014"/>
        </pc:sldMkLst>
        <pc:spChg chg="del">
          <ac:chgData name="Taylor Randell Singleton" userId="0b677a28-a482-4a29-a917-cf27c745c92c" providerId="ADAL" clId="{AA3EDD53-7FA5-41C2-A65F-DE049A2DCB95}" dt="2024-12-03T21:37:16.340" v="8957" actId="478"/>
          <ac:spMkLst>
            <pc:docMk/>
            <pc:sldMk cId="4288370213" sldId="5014"/>
            <ac:spMk id="3" creationId="{17DBB13D-8F87-8E56-E745-55DCA9C83B55}"/>
          </ac:spMkLst>
        </pc:spChg>
        <pc:spChg chg="mod">
          <ac:chgData name="Taylor Randell Singleton" userId="0b677a28-a482-4a29-a917-cf27c745c92c" providerId="ADAL" clId="{AA3EDD53-7FA5-41C2-A65F-DE049A2DCB95}" dt="2024-12-03T21:37:24.997" v="8962" actId="14100"/>
          <ac:spMkLst>
            <pc:docMk/>
            <pc:sldMk cId="4288370213" sldId="5014"/>
            <ac:spMk id="4" creationId="{00000000-0000-0000-0000-000000000000}"/>
          </ac:spMkLst>
        </pc:spChg>
        <pc:picChg chg="add del mod">
          <ac:chgData name="Taylor Randell Singleton" userId="0b677a28-a482-4a29-a917-cf27c745c92c" providerId="ADAL" clId="{AA3EDD53-7FA5-41C2-A65F-DE049A2DCB95}" dt="2024-12-03T21:37:56.320" v="8968" actId="21"/>
          <ac:picMkLst>
            <pc:docMk/>
            <pc:sldMk cId="4288370213" sldId="5014"/>
            <ac:picMk id="5" creationId="{A996F380-244F-8E2E-A932-E66CE4C3C58B}"/>
          </ac:picMkLst>
        </pc:picChg>
        <pc:picChg chg="add mod">
          <ac:chgData name="Taylor Randell Singleton" userId="0b677a28-a482-4a29-a917-cf27c745c92c" providerId="ADAL" clId="{AA3EDD53-7FA5-41C2-A65F-DE049A2DCB95}" dt="2024-12-03T21:38:16.069" v="8976" actId="208"/>
          <ac:picMkLst>
            <pc:docMk/>
            <pc:sldMk cId="4288370213" sldId="5014"/>
            <ac:picMk id="9" creationId="{312A0CC3-F17E-EC48-1660-A83A6571B195}"/>
          </ac:picMkLst>
        </pc:picChg>
      </pc:sldChg>
      <pc:sldChg chg="delSp modSp add mod ord">
        <pc:chgData name="Taylor Randell Singleton" userId="0b677a28-a482-4a29-a917-cf27c745c92c" providerId="ADAL" clId="{AA3EDD53-7FA5-41C2-A65F-DE049A2DCB95}" dt="2024-11-26T15:39:08.928" v="1449" actId="20577"/>
        <pc:sldMkLst>
          <pc:docMk/>
          <pc:sldMk cId="792000640" sldId="5015"/>
        </pc:sldMkLst>
        <pc:spChg chg="del">
          <ac:chgData name="Taylor Randell Singleton" userId="0b677a28-a482-4a29-a917-cf27c745c92c" providerId="ADAL" clId="{AA3EDD53-7FA5-41C2-A65F-DE049A2DCB95}" dt="2024-11-26T15:38:56.244" v="1386" actId="478"/>
          <ac:spMkLst>
            <pc:docMk/>
            <pc:sldMk cId="792000640" sldId="5015"/>
            <ac:spMk id="3" creationId="{17DBB13D-8F87-8E56-E745-55DCA9C83B55}"/>
          </ac:spMkLst>
        </pc:spChg>
        <pc:spChg chg="mod">
          <ac:chgData name="Taylor Randell Singleton" userId="0b677a28-a482-4a29-a917-cf27c745c92c" providerId="ADAL" clId="{AA3EDD53-7FA5-41C2-A65F-DE049A2DCB95}" dt="2024-11-26T15:39:08.928" v="1449" actId="20577"/>
          <ac:spMkLst>
            <pc:docMk/>
            <pc:sldMk cId="792000640" sldId="5015"/>
            <ac:spMk id="4" creationId="{00000000-0000-0000-0000-000000000000}"/>
          </ac:spMkLst>
        </pc:spChg>
        <pc:spChg chg="mod">
          <ac:chgData name="Taylor Randell Singleton" userId="0b677a28-a482-4a29-a917-cf27c745c92c" providerId="ADAL" clId="{AA3EDD53-7FA5-41C2-A65F-DE049A2DCB95}" dt="2024-11-26T15:30:44.466" v="1385" actId="27636"/>
          <ac:spMkLst>
            <pc:docMk/>
            <pc:sldMk cId="792000640" sldId="5015"/>
            <ac:spMk id="6" creationId="{00000000-0000-0000-0000-000000000000}"/>
          </ac:spMkLst>
        </pc:spChg>
      </pc:sldChg>
      <pc:sldChg chg="addSp delSp modSp add mod">
        <pc:chgData name="Taylor Randell Singleton" userId="0b677a28-a482-4a29-a917-cf27c745c92c" providerId="ADAL" clId="{AA3EDD53-7FA5-41C2-A65F-DE049A2DCB95}" dt="2024-12-02T20:11:56.798" v="2082" actId="20577"/>
        <pc:sldMkLst>
          <pc:docMk/>
          <pc:sldMk cId="4277386523" sldId="5017"/>
        </pc:sldMkLst>
        <pc:spChg chg="add mod">
          <ac:chgData name="Taylor Randell Singleton" userId="0b677a28-a482-4a29-a917-cf27c745c92c" providerId="ADAL" clId="{AA3EDD53-7FA5-41C2-A65F-DE049A2DCB95}" dt="2024-12-02T20:11:56.798" v="2082" actId="20577"/>
          <ac:spMkLst>
            <pc:docMk/>
            <pc:sldMk cId="4277386523" sldId="5017"/>
            <ac:spMk id="2" creationId="{9A496BA3-4839-11ED-2377-826EC755F619}"/>
          </ac:spMkLst>
        </pc:spChg>
        <pc:graphicFrameChg chg="del">
          <ac:chgData name="Taylor Randell Singleton" userId="0b677a28-a482-4a29-a917-cf27c745c92c" providerId="ADAL" clId="{AA3EDD53-7FA5-41C2-A65F-DE049A2DCB95}" dt="2024-12-02T20:08:06.253" v="1878" actId="478"/>
          <ac:graphicFrameMkLst>
            <pc:docMk/>
            <pc:sldMk cId="4277386523" sldId="5017"/>
            <ac:graphicFrameMk id="5" creationId="{C37988E2-1B91-0394-B644-05FF2FA01D2A}"/>
          </ac:graphicFrameMkLst>
        </pc:graphicFrameChg>
        <pc:picChg chg="mod">
          <ac:chgData name="Taylor Randell Singleton" userId="0b677a28-a482-4a29-a917-cf27c745c92c" providerId="ADAL" clId="{AA3EDD53-7FA5-41C2-A65F-DE049A2DCB95}" dt="2024-12-02T20:09:11.212" v="1916" actId="1037"/>
          <ac:picMkLst>
            <pc:docMk/>
            <pc:sldMk cId="4277386523" sldId="5017"/>
            <ac:picMk id="9" creationId="{7121CC19-B362-5C57-B32F-4BFE6656FB3B}"/>
          </ac:picMkLst>
        </pc:picChg>
        <pc:picChg chg="mod">
          <ac:chgData name="Taylor Randell Singleton" userId="0b677a28-a482-4a29-a917-cf27c745c92c" providerId="ADAL" clId="{AA3EDD53-7FA5-41C2-A65F-DE049A2DCB95}" dt="2024-12-02T20:09:02.462" v="1901" actId="1035"/>
          <ac:picMkLst>
            <pc:docMk/>
            <pc:sldMk cId="4277386523" sldId="5017"/>
            <ac:picMk id="11" creationId="{E4EFE28D-9D7A-E761-502D-063CA7B98366}"/>
          </ac:picMkLst>
        </pc:picChg>
        <pc:picChg chg="mod">
          <ac:chgData name="Taylor Randell Singleton" userId="0b677a28-a482-4a29-a917-cf27c745c92c" providerId="ADAL" clId="{AA3EDD53-7FA5-41C2-A65F-DE049A2DCB95}" dt="2024-12-02T20:09:11.212" v="1916" actId="1037"/>
          <ac:picMkLst>
            <pc:docMk/>
            <pc:sldMk cId="4277386523" sldId="5017"/>
            <ac:picMk id="13" creationId="{62C0E3CB-EEC0-EF3E-5353-7E542A39029F}"/>
          </ac:picMkLst>
        </pc:picChg>
        <pc:picChg chg="mod">
          <ac:chgData name="Taylor Randell Singleton" userId="0b677a28-a482-4a29-a917-cf27c745c92c" providerId="ADAL" clId="{AA3EDD53-7FA5-41C2-A65F-DE049A2DCB95}" dt="2024-12-02T20:09:05.625" v="1906" actId="1036"/>
          <ac:picMkLst>
            <pc:docMk/>
            <pc:sldMk cId="4277386523" sldId="5017"/>
            <ac:picMk id="15" creationId="{1FE3ED58-F7D5-4377-D1D3-F17E717DD22A}"/>
          </ac:picMkLst>
        </pc:picChg>
      </pc:sldChg>
      <pc:sldChg chg="addSp delSp modSp add mod">
        <pc:chgData name="Taylor Randell Singleton" userId="0b677a28-a482-4a29-a917-cf27c745c92c" providerId="ADAL" clId="{AA3EDD53-7FA5-41C2-A65F-DE049A2DCB95}" dt="2024-12-02T20:52:58.447" v="2499" actId="1035"/>
        <pc:sldMkLst>
          <pc:docMk/>
          <pc:sldMk cId="3417786716" sldId="5018"/>
        </pc:sldMkLst>
        <pc:spChg chg="del">
          <ac:chgData name="Taylor Randell Singleton" userId="0b677a28-a482-4a29-a917-cf27c745c92c" providerId="ADAL" clId="{AA3EDD53-7FA5-41C2-A65F-DE049A2DCB95}" dt="2024-12-02T20:12:18.690" v="2084" actId="478"/>
          <ac:spMkLst>
            <pc:docMk/>
            <pc:sldMk cId="3417786716" sldId="5018"/>
            <ac:spMk id="2" creationId="{9A496BA3-4839-11ED-2377-826EC755F619}"/>
          </ac:spMkLst>
        </pc:spChg>
        <pc:spChg chg="add del mod">
          <ac:chgData name="Taylor Randell Singleton" userId="0b677a28-a482-4a29-a917-cf27c745c92c" providerId="ADAL" clId="{AA3EDD53-7FA5-41C2-A65F-DE049A2DCB95}" dt="2024-12-02T20:12:22.929" v="2085" actId="478"/>
          <ac:spMkLst>
            <pc:docMk/>
            <pc:sldMk cId="3417786716" sldId="5018"/>
            <ac:spMk id="4" creationId="{479D92F4-3C6E-5CF4-87F6-4E3CBEDBEE91}"/>
          </ac:spMkLst>
        </pc:spChg>
        <pc:graphicFrameChg chg="add del mod modGraphic">
          <ac:chgData name="Taylor Randell Singleton" userId="0b677a28-a482-4a29-a917-cf27c745c92c" providerId="ADAL" clId="{AA3EDD53-7FA5-41C2-A65F-DE049A2DCB95}" dt="2024-12-02T20:52:58.447" v="2499" actId="1035"/>
          <ac:graphicFrameMkLst>
            <pc:docMk/>
            <pc:sldMk cId="3417786716" sldId="5018"/>
            <ac:graphicFrameMk id="5" creationId="{8381C39F-71C3-775C-A4E8-7F2A7472C82E}"/>
          </ac:graphicFrameMkLst>
        </pc:graphicFrameChg>
        <pc:picChg chg="add mod">
          <ac:chgData name="Taylor Randell Singleton" userId="0b677a28-a482-4a29-a917-cf27c745c92c" providerId="ADAL" clId="{AA3EDD53-7FA5-41C2-A65F-DE049A2DCB95}" dt="2024-12-02T20:15:04.600" v="2156"/>
          <ac:picMkLst>
            <pc:docMk/>
            <pc:sldMk cId="3417786716" sldId="5018"/>
            <ac:picMk id="8" creationId="{24A44A38-16DF-3774-03C1-7E33E6B05B24}"/>
          </ac:picMkLst>
        </pc:picChg>
        <pc:picChg chg="del">
          <ac:chgData name="Taylor Randell Singleton" userId="0b677a28-a482-4a29-a917-cf27c745c92c" providerId="ADAL" clId="{AA3EDD53-7FA5-41C2-A65F-DE049A2DCB95}" dt="2024-12-02T20:12:25.561" v="2086" actId="478"/>
          <ac:picMkLst>
            <pc:docMk/>
            <pc:sldMk cId="3417786716" sldId="5018"/>
            <ac:picMk id="9" creationId="{7121CC19-B362-5C57-B32F-4BFE6656FB3B}"/>
          </ac:picMkLst>
        </pc:picChg>
        <pc:picChg chg="add mod">
          <ac:chgData name="Taylor Randell Singleton" userId="0b677a28-a482-4a29-a917-cf27c745c92c" providerId="ADAL" clId="{AA3EDD53-7FA5-41C2-A65F-DE049A2DCB95}" dt="2024-12-02T20:15:04.600" v="2156"/>
          <ac:picMkLst>
            <pc:docMk/>
            <pc:sldMk cId="3417786716" sldId="5018"/>
            <ac:picMk id="10" creationId="{6B5A8224-897B-A708-21A8-21BD84B29377}"/>
          </ac:picMkLst>
        </pc:picChg>
        <pc:picChg chg="del">
          <ac:chgData name="Taylor Randell Singleton" userId="0b677a28-a482-4a29-a917-cf27c745c92c" providerId="ADAL" clId="{AA3EDD53-7FA5-41C2-A65F-DE049A2DCB95}" dt="2024-12-02T20:12:22.929" v="2085" actId="478"/>
          <ac:picMkLst>
            <pc:docMk/>
            <pc:sldMk cId="3417786716" sldId="5018"/>
            <ac:picMk id="11" creationId="{E4EFE28D-9D7A-E761-502D-063CA7B98366}"/>
          </ac:picMkLst>
        </pc:picChg>
        <pc:picChg chg="add mod">
          <ac:chgData name="Taylor Randell Singleton" userId="0b677a28-a482-4a29-a917-cf27c745c92c" providerId="ADAL" clId="{AA3EDD53-7FA5-41C2-A65F-DE049A2DCB95}" dt="2024-12-02T20:15:04.600" v="2156"/>
          <ac:picMkLst>
            <pc:docMk/>
            <pc:sldMk cId="3417786716" sldId="5018"/>
            <ac:picMk id="12" creationId="{F2EA122B-72ED-2A93-527B-9449B42F17EF}"/>
          </ac:picMkLst>
        </pc:picChg>
        <pc:picChg chg="del">
          <ac:chgData name="Taylor Randell Singleton" userId="0b677a28-a482-4a29-a917-cf27c745c92c" providerId="ADAL" clId="{AA3EDD53-7FA5-41C2-A65F-DE049A2DCB95}" dt="2024-12-02T20:12:25.561" v="2086" actId="478"/>
          <ac:picMkLst>
            <pc:docMk/>
            <pc:sldMk cId="3417786716" sldId="5018"/>
            <ac:picMk id="13" creationId="{62C0E3CB-EEC0-EF3E-5353-7E542A39029F}"/>
          </ac:picMkLst>
        </pc:picChg>
        <pc:picChg chg="add mod">
          <ac:chgData name="Taylor Randell Singleton" userId="0b677a28-a482-4a29-a917-cf27c745c92c" providerId="ADAL" clId="{AA3EDD53-7FA5-41C2-A65F-DE049A2DCB95}" dt="2024-12-02T20:15:04.600" v="2156"/>
          <ac:picMkLst>
            <pc:docMk/>
            <pc:sldMk cId="3417786716" sldId="5018"/>
            <ac:picMk id="14" creationId="{9283D55C-39B0-2E54-D17A-D662932DA06C}"/>
          </ac:picMkLst>
        </pc:picChg>
        <pc:picChg chg="del">
          <ac:chgData name="Taylor Randell Singleton" userId="0b677a28-a482-4a29-a917-cf27c745c92c" providerId="ADAL" clId="{AA3EDD53-7FA5-41C2-A65F-DE049A2DCB95}" dt="2024-12-02T20:12:25.561" v="2086" actId="478"/>
          <ac:picMkLst>
            <pc:docMk/>
            <pc:sldMk cId="3417786716" sldId="5018"/>
            <ac:picMk id="15" creationId="{1FE3ED58-F7D5-4377-D1D3-F17E717DD22A}"/>
          </ac:picMkLst>
        </pc:picChg>
      </pc:sldChg>
      <pc:sldChg chg="addSp delSp modSp add mod">
        <pc:chgData name="Taylor Randell Singleton" userId="0b677a28-a482-4a29-a917-cf27c745c92c" providerId="ADAL" clId="{AA3EDD53-7FA5-41C2-A65F-DE049A2DCB95}" dt="2024-12-02T21:39:33.776" v="2604" actId="27918"/>
        <pc:sldMkLst>
          <pc:docMk/>
          <pc:sldMk cId="1704564689" sldId="5019"/>
        </pc:sldMkLst>
        <pc:spChg chg="mod">
          <ac:chgData name="Taylor Randell Singleton" userId="0b677a28-a482-4a29-a917-cf27c745c92c" providerId="ADAL" clId="{AA3EDD53-7FA5-41C2-A65F-DE049A2DCB95}" dt="2024-12-02T20:25:51.489" v="2361" actId="20577"/>
          <ac:spMkLst>
            <pc:docMk/>
            <pc:sldMk cId="1704564689" sldId="5019"/>
            <ac:spMk id="6" creationId="{00000000-0000-0000-0000-000000000000}"/>
          </ac:spMkLst>
        </pc:spChg>
        <pc:graphicFrameChg chg="add mod">
          <ac:chgData name="Taylor Randell Singleton" userId="0b677a28-a482-4a29-a917-cf27c745c92c" providerId="ADAL" clId="{AA3EDD53-7FA5-41C2-A65F-DE049A2DCB95}" dt="2024-12-02T20:59:59.750" v="2538"/>
          <ac:graphicFrameMkLst>
            <pc:docMk/>
            <pc:sldMk cId="1704564689" sldId="5019"/>
            <ac:graphicFrameMk id="2" creationId="{B702728C-D87D-26E1-CDA3-DE97453A560E}"/>
          </ac:graphicFrameMkLst>
        </pc:graphicFrameChg>
        <pc:graphicFrameChg chg="del">
          <ac:chgData name="Taylor Randell Singleton" userId="0b677a28-a482-4a29-a917-cf27c745c92c" providerId="ADAL" clId="{AA3EDD53-7FA5-41C2-A65F-DE049A2DCB95}" dt="2024-12-02T20:25:54.629" v="2362" actId="478"/>
          <ac:graphicFrameMkLst>
            <pc:docMk/>
            <pc:sldMk cId="1704564689" sldId="5019"/>
            <ac:graphicFrameMk id="5" creationId="{8381C39F-71C3-775C-A4E8-7F2A7472C82E}"/>
          </ac:graphicFrameMkLst>
        </pc:graphicFrameChg>
        <pc:picChg chg="del">
          <ac:chgData name="Taylor Randell Singleton" userId="0b677a28-a482-4a29-a917-cf27c745c92c" providerId="ADAL" clId="{AA3EDD53-7FA5-41C2-A65F-DE049A2DCB95}" dt="2024-12-02T20:25:56.858" v="2363" actId="478"/>
          <ac:picMkLst>
            <pc:docMk/>
            <pc:sldMk cId="1704564689" sldId="5019"/>
            <ac:picMk id="8" creationId="{24A44A38-16DF-3774-03C1-7E33E6B05B24}"/>
          </ac:picMkLst>
        </pc:picChg>
        <pc:picChg chg="del">
          <ac:chgData name="Taylor Randell Singleton" userId="0b677a28-a482-4a29-a917-cf27c745c92c" providerId="ADAL" clId="{AA3EDD53-7FA5-41C2-A65F-DE049A2DCB95}" dt="2024-12-02T20:25:56.858" v="2363" actId="478"/>
          <ac:picMkLst>
            <pc:docMk/>
            <pc:sldMk cId="1704564689" sldId="5019"/>
            <ac:picMk id="10" creationId="{6B5A8224-897B-A708-21A8-21BD84B29377}"/>
          </ac:picMkLst>
        </pc:picChg>
        <pc:picChg chg="del">
          <ac:chgData name="Taylor Randell Singleton" userId="0b677a28-a482-4a29-a917-cf27c745c92c" providerId="ADAL" clId="{AA3EDD53-7FA5-41C2-A65F-DE049A2DCB95}" dt="2024-12-02T20:25:56.858" v="2363" actId="478"/>
          <ac:picMkLst>
            <pc:docMk/>
            <pc:sldMk cId="1704564689" sldId="5019"/>
            <ac:picMk id="12" creationId="{F2EA122B-72ED-2A93-527B-9449B42F17EF}"/>
          </ac:picMkLst>
        </pc:picChg>
        <pc:picChg chg="del">
          <ac:chgData name="Taylor Randell Singleton" userId="0b677a28-a482-4a29-a917-cf27c745c92c" providerId="ADAL" clId="{AA3EDD53-7FA5-41C2-A65F-DE049A2DCB95}" dt="2024-12-02T20:25:56.858" v="2363" actId="478"/>
          <ac:picMkLst>
            <pc:docMk/>
            <pc:sldMk cId="1704564689" sldId="5019"/>
            <ac:picMk id="14" creationId="{9283D55C-39B0-2E54-D17A-D662932DA06C}"/>
          </ac:picMkLst>
        </pc:picChg>
      </pc:sldChg>
      <pc:sldChg chg="addSp modSp add mod">
        <pc:chgData name="Taylor Randell Singleton" userId="0b677a28-a482-4a29-a917-cf27c745c92c" providerId="ADAL" clId="{AA3EDD53-7FA5-41C2-A65F-DE049A2DCB95}" dt="2024-12-03T20:35:08.492" v="7681" actId="403"/>
        <pc:sldMkLst>
          <pc:docMk/>
          <pc:sldMk cId="107608479" sldId="5020"/>
        </pc:sldMkLst>
        <pc:spChg chg="add mod">
          <ac:chgData name="Taylor Randell Singleton" userId="0b677a28-a482-4a29-a917-cf27c745c92c" providerId="ADAL" clId="{AA3EDD53-7FA5-41C2-A65F-DE049A2DCB95}" dt="2024-12-03T13:14:51.958" v="2832" actId="1035"/>
          <ac:spMkLst>
            <pc:docMk/>
            <pc:sldMk cId="107608479" sldId="5020"/>
            <ac:spMk id="4" creationId="{E78CD5F0-3E25-B25E-9B8C-D1AB04E387C9}"/>
          </ac:spMkLst>
        </pc:spChg>
        <pc:spChg chg="add mod">
          <ac:chgData name="Taylor Randell Singleton" userId="0b677a28-a482-4a29-a917-cf27c745c92c" providerId="ADAL" clId="{AA3EDD53-7FA5-41C2-A65F-DE049A2DCB95}" dt="2024-12-03T13:15:22.138" v="2854" actId="1076"/>
          <ac:spMkLst>
            <pc:docMk/>
            <pc:sldMk cId="107608479" sldId="5020"/>
            <ac:spMk id="5" creationId="{772E7ADA-FEB6-A3BF-DDDA-FF9305432D79}"/>
          </ac:spMkLst>
        </pc:spChg>
        <pc:spChg chg="mod">
          <ac:chgData name="Taylor Randell Singleton" userId="0b677a28-a482-4a29-a917-cf27c745c92c" providerId="ADAL" clId="{AA3EDD53-7FA5-41C2-A65F-DE049A2DCB95}" dt="2024-12-03T13:11:46.808" v="2739" actId="20577"/>
          <ac:spMkLst>
            <pc:docMk/>
            <pc:sldMk cId="107608479" sldId="5020"/>
            <ac:spMk id="6" creationId="{00000000-0000-0000-0000-000000000000}"/>
          </ac:spMkLst>
        </pc:spChg>
        <pc:graphicFrameChg chg="add mod">
          <ac:chgData name="Taylor Randell Singleton" userId="0b677a28-a482-4a29-a917-cf27c745c92c" providerId="ADAL" clId="{AA3EDD53-7FA5-41C2-A65F-DE049A2DCB95}" dt="2024-12-03T13:19:42.107" v="2873" actId="20577"/>
          <ac:graphicFrameMkLst>
            <pc:docMk/>
            <pc:sldMk cId="107608479" sldId="5020"/>
            <ac:graphicFrameMk id="2" creationId="{3CA62BF4-B8D1-8668-8A86-3E59EF6D6AE3}"/>
          </ac:graphicFrameMkLst>
        </pc:graphicFrameChg>
        <pc:graphicFrameChg chg="add mod">
          <ac:chgData name="Taylor Randell Singleton" userId="0b677a28-a482-4a29-a917-cf27c745c92c" providerId="ADAL" clId="{AA3EDD53-7FA5-41C2-A65F-DE049A2DCB95}" dt="2024-12-03T20:35:08.492" v="7681" actId="403"/>
          <ac:graphicFrameMkLst>
            <pc:docMk/>
            <pc:sldMk cId="107608479" sldId="5020"/>
            <ac:graphicFrameMk id="3" creationId="{F950D9DF-70D0-6787-87D9-6C4C5AECFA59}"/>
          </ac:graphicFrameMkLst>
        </pc:graphicFrameChg>
        <pc:cxnChg chg="mod">
          <ac:chgData name="Taylor Randell Singleton" userId="0b677a28-a482-4a29-a917-cf27c745c92c" providerId="ADAL" clId="{AA3EDD53-7FA5-41C2-A65F-DE049A2DCB95}" dt="2024-12-03T13:11:23.571" v="2702" actId="1076"/>
          <ac:cxnSpMkLst>
            <pc:docMk/>
            <pc:sldMk cId="107608479" sldId="5020"/>
            <ac:cxnSpMk id="7" creationId="{00000000-0000-0000-0000-000000000000}"/>
          </ac:cxnSpMkLst>
        </pc:cxnChg>
      </pc:sldChg>
      <pc:sldChg chg="addSp delSp modSp mod">
        <pc:chgData name="Taylor Randell Singleton" userId="0b677a28-a482-4a29-a917-cf27c745c92c" providerId="ADAL" clId="{AA3EDD53-7FA5-41C2-A65F-DE049A2DCB95}" dt="2024-12-03T21:37:04.496" v="8953" actId="208"/>
        <pc:sldMkLst>
          <pc:docMk/>
          <pc:sldMk cId="3287374117" sldId="5024"/>
        </pc:sldMkLst>
        <pc:spChg chg="del mod">
          <ac:chgData name="Taylor Randell Singleton" userId="0b677a28-a482-4a29-a917-cf27c745c92c" providerId="ADAL" clId="{AA3EDD53-7FA5-41C2-A65F-DE049A2DCB95}" dt="2024-12-03T21:36:55.093" v="8948" actId="478"/>
          <ac:spMkLst>
            <pc:docMk/>
            <pc:sldMk cId="3287374117" sldId="5024"/>
            <ac:spMk id="3" creationId="{17DBB13D-8F87-8E56-E745-55DCA9C83B55}"/>
          </ac:spMkLst>
        </pc:spChg>
        <pc:picChg chg="add mod">
          <ac:chgData name="Taylor Randell Singleton" userId="0b677a28-a482-4a29-a917-cf27c745c92c" providerId="ADAL" clId="{AA3EDD53-7FA5-41C2-A65F-DE049A2DCB95}" dt="2024-12-03T21:37:04.496" v="8953" actId="208"/>
          <ac:picMkLst>
            <pc:docMk/>
            <pc:sldMk cId="3287374117" sldId="5024"/>
            <ac:picMk id="5" creationId="{1C971867-B254-C82A-A069-A2A28782334B}"/>
          </ac:picMkLst>
        </pc:picChg>
      </pc:sldChg>
      <pc:sldChg chg="addSp delSp modSp mod">
        <pc:chgData name="Taylor Randell Singleton" userId="0b677a28-a482-4a29-a917-cf27c745c92c" providerId="ADAL" clId="{AA3EDD53-7FA5-41C2-A65F-DE049A2DCB95}" dt="2024-12-03T21:33:29.347" v="8921" actId="208"/>
        <pc:sldMkLst>
          <pc:docMk/>
          <pc:sldMk cId="1951309650" sldId="5025"/>
        </pc:sldMkLst>
        <pc:spChg chg="del">
          <ac:chgData name="Taylor Randell Singleton" userId="0b677a28-a482-4a29-a917-cf27c745c92c" providerId="ADAL" clId="{AA3EDD53-7FA5-41C2-A65F-DE049A2DCB95}" dt="2024-12-03T21:33:17.437" v="8914" actId="478"/>
          <ac:spMkLst>
            <pc:docMk/>
            <pc:sldMk cId="1951309650" sldId="5025"/>
            <ac:spMk id="3" creationId="{17DBB13D-8F87-8E56-E745-55DCA9C83B55}"/>
          </ac:spMkLst>
        </pc:spChg>
        <pc:picChg chg="add del mod">
          <ac:chgData name="Taylor Randell Singleton" userId="0b677a28-a482-4a29-a917-cf27c745c92c" providerId="ADAL" clId="{AA3EDD53-7FA5-41C2-A65F-DE049A2DCB95}" dt="2024-12-03T21:33:18.859" v="8915" actId="21"/>
          <ac:picMkLst>
            <pc:docMk/>
            <pc:sldMk cId="1951309650" sldId="5025"/>
            <ac:picMk id="5" creationId="{3E65B110-6BD4-84A4-5147-E27C1286E75B}"/>
          </ac:picMkLst>
        </pc:picChg>
        <pc:picChg chg="add mod">
          <ac:chgData name="Taylor Randell Singleton" userId="0b677a28-a482-4a29-a917-cf27c745c92c" providerId="ADAL" clId="{AA3EDD53-7FA5-41C2-A65F-DE049A2DCB95}" dt="2024-12-03T21:33:29.347" v="8921" actId="208"/>
          <ac:picMkLst>
            <pc:docMk/>
            <pc:sldMk cId="1951309650" sldId="5025"/>
            <ac:picMk id="8" creationId="{F2C9FA3A-BAE5-5FCA-F2F0-1404BE0793CA}"/>
          </ac:picMkLst>
        </pc:picChg>
      </pc:sldChg>
      <pc:sldChg chg="addSp delSp modSp mod">
        <pc:chgData name="Taylor Randell Singleton" userId="0b677a28-a482-4a29-a917-cf27c745c92c" providerId="ADAL" clId="{AA3EDD53-7FA5-41C2-A65F-DE049A2DCB95}" dt="2024-12-03T21:33:26.836" v="8920" actId="208"/>
        <pc:sldMkLst>
          <pc:docMk/>
          <pc:sldMk cId="3704972199" sldId="5027"/>
        </pc:sldMkLst>
        <pc:spChg chg="del">
          <ac:chgData name="Taylor Randell Singleton" userId="0b677a28-a482-4a29-a917-cf27c745c92c" providerId="ADAL" clId="{AA3EDD53-7FA5-41C2-A65F-DE049A2DCB95}" dt="2024-12-03T21:32:50.957" v="8901" actId="478"/>
          <ac:spMkLst>
            <pc:docMk/>
            <pc:sldMk cId="3704972199" sldId="5027"/>
            <ac:spMk id="3" creationId="{17DBB13D-8F87-8E56-E745-55DCA9C83B55}"/>
          </ac:spMkLst>
        </pc:spChg>
        <pc:spChg chg="mod">
          <ac:chgData name="Taylor Randell Singleton" userId="0b677a28-a482-4a29-a917-cf27c745c92c" providerId="ADAL" clId="{AA3EDD53-7FA5-41C2-A65F-DE049A2DCB95}" dt="2024-12-03T21:24:51.166" v="8898" actId="20577"/>
          <ac:spMkLst>
            <pc:docMk/>
            <pc:sldMk cId="3704972199" sldId="5027"/>
            <ac:spMk id="4" creationId="{00000000-0000-0000-0000-000000000000}"/>
          </ac:spMkLst>
        </pc:spChg>
        <pc:picChg chg="add del mod">
          <ac:chgData name="Taylor Randell Singleton" userId="0b677a28-a482-4a29-a917-cf27c745c92c" providerId="ADAL" clId="{AA3EDD53-7FA5-41C2-A65F-DE049A2DCB95}" dt="2024-12-03T21:33:14.138" v="8910" actId="21"/>
          <ac:picMkLst>
            <pc:docMk/>
            <pc:sldMk cId="3704972199" sldId="5027"/>
            <ac:picMk id="8" creationId="{F2C9FA3A-BAE5-5FCA-F2F0-1404BE0793CA}"/>
          </ac:picMkLst>
        </pc:picChg>
        <pc:picChg chg="add mod">
          <ac:chgData name="Taylor Randell Singleton" userId="0b677a28-a482-4a29-a917-cf27c745c92c" providerId="ADAL" clId="{AA3EDD53-7FA5-41C2-A65F-DE049A2DCB95}" dt="2024-12-03T21:33:26.836" v="8920" actId="208"/>
          <ac:picMkLst>
            <pc:docMk/>
            <pc:sldMk cId="3704972199" sldId="5027"/>
            <ac:picMk id="9" creationId="{3E65B110-6BD4-84A4-5147-E27C1286E75B}"/>
          </ac:picMkLst>
        </pc:picChg>
      </pc:sldChg>
      <pc:sldChg chg="addSp delSp modSp mod modAnim">
        <pc:chgData name="Taylor Randell Singleton" userId="0b677a28-a482-4a29-a917-cf27c745c92c" providerId="ADAL" clId="{AA3EDD53-7FA5-41C2-A65F-DE049A2DCB95}" dt="2024-12-03T21:34:43.938" v="8944"/>
        <pc:sldMkLst>
          <pc:docMk/>
          <pc:sldMk cId="199116141" sldId="5028"/>
        </pc:sldMkLst>
        <pc:spChg chg="add mod">
          <ac:chgData name="Taylor Randell Singleton" userId="0b677a28-a482-4a29-a917-cf27c745c92c" providerId="ADAL" clId="{AA3EDD53-7FA5-41C2-A65F-DE049A2DCB95}" dt="2024-12-03T21:34:23.526" v="8939" actId="1582"/>
          <ac:spMkLst>
            <pc:docMk/>
            <pc:sldMk cId="199116141" sldId="5028"/>
            <ac:spMk id="4" creationId="{4D94B4D9-EBEA-8672-BA33-615D09B28009}"/>
          </ac:spMkLst>
        </pc:spChg>
        <pc:spChg chg="add mod">
          <ac:chgData name="Taylor Randell Singleton" userId="0b677a28-a482-4a29-a917-cf27c745c92c" providerId="ADAL" clId="{AA3EDD53-7FA5-41C2-A65F-DE049A2DCB95}" dt="2024-12-03T21:34:30.265" v="8941" actId="1076"/>
          <ac:spMkLst>
            <pc:docMk/>
            <pc:sldMk cId="199116141" sldId="5028"/>
            <ac:spMk id="5" creationId="{A45CCD8C-DE1B-44F8-EE31-FE3A910C8EDC}"/>
          </ac:spMkLst>
        </pc:spChg>
        <pc:spChg chg="add mod">
          <ac:chgData name="Taylor Randell Singleton" userId="0b677a28-a482-4a29-a917-cf27c745c92c" providerId="ADAL" clId="{AA3EDD53-7FA5-41C2-A65F-DE049A2DCB95}" dt="2024-12-03T21:34:38.576" v="8943" actId="1076"/>
          <ac:spMkLst>
            <pc:docMk/>
            <pc:sldMk cId="199116141" sldId="5028"/>
            <ac:spMk id="8" creationId="{0FDFDA4C-19D3-7D48-BBAC-055ACDDF817A}"/>
          </ac:spMkLst>
        </pc:spChg>
        <pc:spChg chg="del mod">
          <ac:chgData name="Taylor Randell Singleton" userId="0b677a28-a482-4a29-a917-cf27c745c92c" providerId="ADAL" clId="{AA3EDD53-7FA5-41C2-A65F-DE049A2DCB95}" dt="2024-12-03T21:33:39.457" v="8925" actId="478"/>
          <ac:spMkLst>
            <pc:docMk/>
            <pc:sldMk cId="199116141" sldId="5028"/>
            <ac:spMk id="9" creationId="{AE2430C4-9C99-835B-2B4F-2A26A026CEA7}"/>
          </ac:spMkLst>
        </pc:spChg>
        <pc:picChg chg="add mod">
          <ac:chgData name="Taylor Randell Singleton" userId="0b677a28-a482-4a29-a917-cf27c745c92c" providerId="ADAL" clId="{AA3EDD53-7FA5-41C2-A65F-DE049A2DCB95}" dt="2024-12-03T21:34:07.711" v="8935" actId="1076"/>
          <ac:picMkLst>
            <pc:docMk/>
            <pc:sldMk cId="199116141" sldId="5028"/>
            <ac:picMk id="3" creationId="{C4ABAD10-E4FA-C929-919E-04930892EDFD}"/>
          </ac:picMkLst>
        </pc:picChg>
      </pc:sldChg>
      <pc:sldChg chg="addSp delSp modSp mod">
        <pc:chgData name="Taylor Randell Singleton" userId="0b677a28-a482-4a29-a917-cf27c745c92c" providerId="ADAL" clId="{AA3EDD53-7FA5-41C2-A65F-DE049A2DCB95}" dt="2024-12-03T21:40:54.672" v="9244" actId="1076"/>
        <pc:sldMkLst>
          <pc:docMk/>
          <pc:sldMk cId="3894181237" sldId="5029"/>
        </pc:sldMkLst>
        <pc:spChg chg="mod">
          <ac:chgData name="Taylor Randell Singleton" userId="0b677a28-a482-4a29-a917-cf27c745c92c" providerId="ADAL" clId="{AA3EDD53-7FA5-41C2-A65F-DE049A2DCB95}" dt="2024-12-03T21:40:45.625" v="9242" actId="14100"/>
          <ac:spMkLst>
            <pc:docMk/>
            <pc:sldMk cId="3894181237" sldId="5029"/>
            <ac:spMk id="2" creationId="{BFB844C4-5219-AC8E-93C7-E406B0E69FC2}"/>
          </ac:spMkLst>
        </pc:spChg>
        <pc:spChg chg="del">
          <ac:chgData name="Taylor Randell Singleton" userId="0b677a28-a482-4a29-a917-cf27c745c92c" providerId="ADAL" clId="{AA3EDD53-7FA5-41C2-A65F-DE049A2DCB95}" dt="2024-12-03T21:37:59.849" v="8969" actId="478"/>
          <ac:spMkLst>
            <pc:docMk/>
            <pc:sldMk cId="3894181237" sldId="5029"/>
            <ac:spMk id="3" creationId="{08AD2E71-0E1F-C763-CD9A-92CF289306AB}"/>
          </ac:spMkLst>
        </pc:spChg>
        <pc:picChg chg="add mod">
          <ac:chgData name="Taylor Randell Singleton" userId="0b677a28-a482-4a29-a917-cf27c745c92c" providerId="ADAL" clId="{AA3EDD53-7FA5-41C2-A65F-DE049A2DCB95}" dt="2024-12-03T21:40:54.672" v="9244" actId="1076"/>
          <ac:picMkLst>
            <pc:docMk/>
            <pc:sldMk cId="3894181237" sldId="5029"/>
            <ac:picMk id="5" creationId="{A996F380-244F-8E2E-A932-E66CE4C3C58B}"/>
          </ac:picMkLst>
        </pc:picChg>
      </pc:sldChg>
      <pc:sldChg chg="addSp modSp mod">
        <pc:chgData name="Taylor Randell Singleton" userId="0b677a28-a482-4a29-a917-cf27c745c92c" providerId="ADAL" clId="{AA3EDD53-7FA5-41C2-A65F-DE049A2DCB95}" dt="2024-12-03T15:41:45.430" v="5790" actId="12"/>
        <pc:sldMkLst>
          <pc:docMk/>
          <pc:sldMk cId="78304852" sldId="5032"/>
        </pc:sldMkLst>
        <pc:spChg chg="add mod">
          <ac:chgData name="Taylor Randell Singleton" userId="0b677a28-a482-4a29-a917-cf27c745c92c" providerId="ADAL" clId="{AA3EDD53-7FA5-41C2-A65F-DE049A2DCB95}" dt="2024-12-03T15:41:45.430" v="5790" actId="12"/>
          <ac:spMkLst>
            <pc:docMk/>
            <pc:sldMk cId="78304852" sldId="5032"/>
            <ac:spMk id="2" creationId="{0A0B0558-0D3D-A1BA-5683-04F06AC8BA20}"/>
          </ac:spMkLst>
        </pc:spChg>
        <pc:spChg chg="mod">
          <ac:chgData name="Taylor Randell Singleton" userId="0b677a28-a482-4a29-a917-cf27c745c92c" providerId="ADAL" clId="{AA3EDD53-7FA5-41C2-A65F-DE049A2DCB95}" dt="2024-12-03T14:57:37.457" v="4122" actId="20577"/>
          <ac:spMkLst>
            <pc:docMk/>
            <pc:sldMk cId="78304852" sldId="5032"/>
            <ac:spMk id="6" creationId="{00000000-0000-0000-0000-000000000000}"/>
          </ac:spMkLst>
        </pc:spChg>
      </pc:sldChg>
      <pc:sldChg chg="addSp modSp mod">
        <pc:chgData name="Taylor Randell Singleton" userId="0b677a28-a482-4a29-a917-cf27c745c92c" providerId="ADAL" clId="{AA3EDD53-7FA5-41C2-A65F-DE049A2DCB95}" dt="2024-12-03T20:47:53.434" v="7887" actId="1076"/>
        <pc:sldMkLst>
          <pc:docMk/>
          <pc:sldMk cId="1075106581" sldId="5033"/>
        </pc:sldMkLst>
        <pc:spChg chg="add mod">
          <ac:chgData name="Taylor Randell Singleton" userId="0b677a28-a482-4a29-a917-cf27c745c92c" providerId="ADAL" clId="{AA3EDD53-7FA5-41C2-A65F-DE049A2DCB95}" dt="2024-12-03T20:47:07.626" v="7719" actId="12"/>
          <ac:spMkLst>
            <pc:docMk/>
            <pc:sldMk cId="1075106581" sldId="5033"/>
            <ac:spMk id="3" creationId="{E86988E7-3B89-3302-982C-81913321144C}"/>
          </ac:spMkLst>
        </pc:spChg>
        <pc:spChg chg="add mod">
          <ac:chgData name="Taylor Randell Singleton" userId="0b677a28-a482-4a29-a917-cf27c745c92c" providerId="ADAL" clId="{AA3EDD53-7FA5-41C2-A65F-DE049A2DCB95}" dt="2024-12-03T20:47:53.434" v="7887" actId="1076"/>
          <ac:spMkLst>
            <pc:docMk/>
            <pc:sldMk cId="1075106581" sldId="5033"/>
            <ac:spMk id="4" creationId="{BE9697A4-236D-1383-C1B8-0D6C9DD3B62B}"/>
          </ac:spMkLst>
        </pc:spChg>
        <pc:graphicFrameChg chg="add mod">
          <ac:chgData name="Taylor Randell Singleton" userId="0b677a28-a482-4a29-a917-cf27c745c92c" providerId="ADAL" clId="{AA3EDD53-7FA5-41C2-A65F-DE049A2DCB95}" dt="2024-12-03T15:04:41.737" v="4410"/>
          <ac:graphicFrameMkLst>
            <pc:docMk/>
            <pc:sldMk cId="1075106581" sldId="5033"/>
            <ac:graphicFrameMk id="2" creationId="{6A5CA479-45F4-20C5-0420-85B0116D4C9B}"/>
          </ac:graphicFrameMkLst>
        </pc:graphicFrameChg>
      </pc:sldChg>
      <pc:sldChg chg="addSp delSp modSp mod">
        <pc:chgData name="Taylor Randell Singleton" userId="0b677a28-a482-4a29-a917-cf27c745c92c" providerId="ADAL" clId="{AA3EDD53-7FA5-41C2-A65F-DE049A2DCB95}" dt="2024-12-03T15:30:27.848" v="5636" actId="1076"/>
        <pc:sldMkLst>
          <pc:docMk/>
          <pc:sldMk cId="3186859871" sldId="5034"/>
        </pc:sldMkLst>
        <pc:spChg chg="add del mod">
          <ac:chgData name="Taylor Randell Singleton" userId="0b677a28-a482-4a29-a917-cf27c745c92c" providerId="ADAL" clId="{AA3EDD53-7FA5-41C2-A65F-DE049A2DCB95}" dt="2024-12-03T15:12:35.680" v="4630" actId="478"/>
          <ac:spMkLst>
            <pc:docMk/>
            <pc:sldMk cId="3186859871" sldId="5034"/>
            <ac:spMk id="3" creationId="{7B4A5349-0ADB-C628-BB05-A4CAF872EA2B}"/>
          </ac:spMkLst>
        </pc:spChg>
        <pc:spChg chg="add del mod">
          <ac:chgData name="Taylor Randell Singleton" userId="0b677a28-a482-4a29-a917-cf27c745c92c" providerId="ADAL" clId="{AA3EDD53-7FA5-41C2-A65F-DE049A2DCB95}" dt="2024-12-03T15:30:24.390" v="5635" actId="478"/>
          <ac:spMkLst>
            <pc:docMk/>
            <pc:sldMk cId="3186859871" sldId="5034"/>
            <ac:spMk id="4" creationId="{01CE66D7-A7A2-825B-9DA5-3E28D52DF5C0}"/>
          </ac:spMkLst>
        </pc:spChg>
        <pc:spChg chg="add mod">
          <ac:chgData name="Taylor Randell Singleton" userId="0b677a28-a482-4a29-a917-cf27c745c92c" providerId="ADAL" clId="{AA3EDD53-7FA5-41C2-A65F-DE049A2DCB95}" dt="2024-12-03T15:30:27.848" v="5636" actId="1076"/>
          <ac:spMkLst>
            <pc:docMk/>
            <pc:sldMk cId="3186859871" sldId="5034"/>
            <ac:spMk id="5" creationId="{A1034CF4-ADE0-3885-C352-DBA00490BA23}"/>
          </ac:spMkLst>
        </pc:spChg>
        <pc:graphicFrameChg chg="add mod modGraphic">
          <ac:chgData name="Taylor Randell Singleton" userId="0b677a28-a482-4a29-a917-cf27c745c92c" providerId="ADAL" clId="{AA3EDD53-7FA5-41C2-A65F-DE049A2DCB95}" dt="2024-12-03T15:26:44.338" v="5489" actId="20577"/>
          <ac:graphicFrameMkLst>
            <pc:docMk/>
            <pc:sldMk cId="3186859871" sldId="5034"/>
            <ac:graphicFrameMk id="2" creationId="{93BE4E57-3639-6207-B128-118D40438114}"/>
          </ac:graphicFrameMkLst>
        </pc:graphicFrameChg>
      </pc:sldChg>
      <pc:sldChg chg="addSp delSp modSp mod">
        <pc:chgData name="Taylor Randell Singleton" userId="0b677a28-a482-4a29-a917-cf27c745c92c" providerId="ADAL" clId="{AA3EDD53-7FA5-41C2-A65F-DE049A2DCB95}" dt="2024-12-03T15:53:27.324" v="6570" actId="27636"/>
        <pc:sldMkLst>
          <pc:docMk/>
          <pc:sldMk cId="3255827021" sldId="5035"/>
        </pc:sldMkLst>
        <pc:spChg chg="add del mod">
          <ac:chgData name="Taylor Randell Singleton" userId="0b677a28-a482-4a29-a917-cf27c745c92c" providerId="ADAL" clId="{AA3EDD53-7FA5-41C2-A65F-DE049A2DCB95}" dt="2024-12-03T15:41:57.491" v="5791" actId="478"/>
          <ac:spMkLst>
            <pc:docMk/>
            <pc:sldMk cId="3255827021" sldId="5035"/>
            <ac:spMk id="3" creationId="{EEAF8ACF-A669-5CCE-EC0D-12681E232F1E}"/>
          </ac:spMkLst>
        </pc:spChg>
        <pc:spChg chg="add del mod">
          <ac:chgData name="Taylor Randell Singleton" userId="0b677a28-a482-4a29-a917-cf27c745c92c" providerId="ADAL" clId="{AA3EDD53-7FA5-41C2-A65F-DE049A2DCB95}" dt="2024-12-03T15:42:01.711" v="5793" actId="478"/>
          <ac:spMkLst>
            <pc:docMk/>
            <pc:sldMk cId="3255827021" sldId="5035"/>
            <ac:spMk id="5" creationId="{E33A19F2-F890-9716-54EA-9EFA40066226}"/>
          </ac:spMkLst>
        </pc:spChg>
        <pc:spChg chg="mod">
          <ac:chgData name="Taylor Randell Singleton" userId="0b677a28-a482-4a29-a917-cf27c745c92c" providerId="ADAL" clId="{AA3EDD53-7FA5-41C2-A65F-DE049A2DCB95}" dt="2024-12-03T15:39:58.222" v="5783" actId="20577"/>
          <ac:spMkLst>
            <pc:docMk/>
            <pc:sldMk cId="3255827021" sldId="5035"/>
            <ac:spMk id="6" creationId="{00000000-0000-0000-0000-000000000000}"/>
          </ac:spMkLst>
        </pc:spChg>
        <pc:spChg chg="add mod">
          <ac:chgData name="Taylor Randell Singleton" userId="0b677a28-a482-4a29-a917-cf27c745c92c" providerId="ADAL" clId="{AA3EDD53-7FA5-41C2-A65F-DE049A2DCB95}" dt="2024-12-03T15:53:27.324" v="6570" actId="27636"/>
          <ac:spMkLst>
            <pc:docMk/>
            <pc:sldMk cId="3255827021" sldId="5035"/>
            <ac:spMk id="8" creationId="{E11419B5-A6AD-161F-FFE3-078033D7696F}"/>
          </ac:spMkLst>
        </pc:spChg>
        <pc:graphicFrameChg chg="add mod modGraphic">
          <ac:chgData name="Taylor Randell Singleton" userId="0b677a28-a482-4a29-a917-cf27c745c92c" providerId="ADAL" clId="{AA3EDD53-7FA5-41C2-A65F-DE049A2DCB95}" dt="2024-12-03T15:45:45.542" v="5990" actId="1076"/>
          <ac:graphicFrameMkLst>
            <pc:docMk/>
            <pc:sldMk cId="3255827021" sldId="5035"/>
            <ac:graphicFrameMk id="2" creationId="{B97A9649-891E-1C57-BA35-6053F7FD2C02}"/>
          </ac:graphicFrameMkLst>
        </pc:graphicFrameChg>
      </pc:sldChg>
      <pc:sldChg chg="addSp modSp mod">
        <pc:chgData name="Taylor Randell Singleton" userId="0b677a28-a482-4a29-a917-cf27c745c92c" providerId="ADAL" clId="{AA3EDD53-7FA5-41C2-A65F-DE049A2DCB95}" dt="2024-12-03T19:05:24.202" v="7293" actId="207"/>
        <pc:sldMkLst>
          <pc:docMk/>
          <pc:sldMk cId="2508912022" sldId="5036"/>
        </pc:sldMkLst>
        <pc:spChg chg="add mod">
          <ac:chgData name="Taylor Randell Singleton" userId="0b677a28-a482-4a29-a917-cf27c745c92c" providerId="ADAL" clId="{AA3EDD53-7FA5-41C2-A65F-DE049A2DCB95}" dt="2024-12-03T19:00:27.393" v="7254" actId="208"/>
          <ac:spMkLst>
            <pc:docMk/>
            <pc:sldMk cId="2508912022" sldId="5036"/>
            <ac:spMk id="2" creationId="{71CEA843-DD9D-DFA4-719F-A43B4FA3432A}"/>
          </ac:spMkLst>
        </pc:spChg>
        <pc:spChg chg="add mod">
          <ac:chgData name="Taylor Randell Singleton" userId="0b677a28-a482-4a29-a917-cf27c745c92c" providerId="ADAL" clId="{AA3EDD53-7FA5-41C2-A65F-DE049A2DCB95}" dt="2024-12-03T19:01:31.551" v="7269" actId="208"/>
          <ac:spMkLst>
            <pc:docMk/>
            <pc:sldMk cId="2508912022" sldId="5036"/>
            <ac:spMk id="3" creationId="{473D97DF-7533-8279-93EB-C08E49F3F0D2}"/>
          </ac:spMkLst>
        </pc:spChg>
        <pc:spChg chg="add mod">
          <ac:chgData name="Taylor Randell Singleton" userId="0b677a28-a482-4a29-a917-cf27c745c92c" providerId="ADAL" clId="{AA3EDD53-7FA5-41C2-A65F-DE049A2DCB95}" dt="2024-12-03T19:01:29.470" v="7268" actId="208"/>
          <ac:spMkLst>
            <pc:docMk/>
            <pc:sldMk cId="2508912022" sldId="5036"/>
            <ac:spMk id="4" creationId="{4A219F3E-81D2-92E0-9E49-DB6612109F9E}"/>
          </ac:spMkLst>
        </pc:spChg>
        <pc:spChg chg="add mod">
          <ac:chgData name="Taylor Randell Singleton" userId="0b677a28-a482-4a29-a917-cf27c745c92c" providerId="ADAL" clId="{AA3EDD53-7FA5-41C2-A65F-DE049A2DCB95}" dt="2024-12-03T19:01:29.470" v="7268" actId="208"/>
          <ac:spMkLst>
            <pc:docMk/>
            <pc:sldMk cId="2508912022" sldId="5036"/>
            <ac:spMk id="5" creationId="{6C3AC2D4-F976-66F9-9339-F3FD6B929318}"/>
          </ac:spMkLst>
        </pc:spChg>
        <pc:spChg chg="mod">
          <ac:chgData name="Taylor Randell Singleton" userId="0b677a28-a482-4a29-a917-cf27c745c92c" providerId="ADAL" clId="{AA3EDD53-7FA5-41C2-A65F-DE049A2DCB95}" dt="2024-12-03T15:48:03.529" v="6105" actId="20577"/>
          <ac:spMkLst>
            <pc:docMk/>
            <pc:sldMk cId="2508912022" sldId="5036"/>
            <ac:spMk id="6" creationId="{00000000-0000-0000-0000-000000000000}"/>
          </ac:spMkLst>
        </pc:spChg>
        <pc:spChg chg="add mod">
          <ac:chgData name="Taylor Randell Singleton" userId="0b677a28-a482-4a29-a917-cf27c745c92c" providerId="ADAL" clId="{AA3EDD53-7FA5-41C2-A65F-DE049A2DCB95}" dt="2024-12-03T19:01:29.470" v="7268" actId="208"/>
          <ac:spMkLst>
            <pc:docMk/>
            <pc:sldMk cId="2508912022" sldId="5036"/>
            <ac:spMk id="8" creationId="{D670D7FB-445E-1EC4-3D58-5138DADFE016}"/>
          </ac:spMkLst>
        </pc:spChg>
        <pc:spChg chg="add mod">
          <ac:chgData name="Taylor Randell Singleton" userId="0b677a28-a482-4a29-a917-cf27c745c92c" providerId="ADAL" clId="{AA3EDD53-7FA5-41C2-A65F-DE049A2DCB95}" dt="2024-12-03T19:01:29.470" v="7268" actId="208"/>
          <ac:spMkLst>
            <pc:docMk/>
            <pc:sldMk cId="2508912022" sldId="5036"/>
            <ac:spMk id="9" creationId="{6E55E003-EBDB-B53C-7441-3C49E543DE3B}"/>
          </ac:spMkLst>
        </pc:spChg>
        <pc:spChg chg="add mod">
          <ac:chgData name="Taylor Randell Singleton" userId="0b677a28-a482-4a29-a917-cf27c745c92c" providerId="ADAL" clId="{AA3EDD53-7FA5-41C2-A65F-DE049A2DCB95}" dt="2024-12-03T19:04:49.569" v="7288" actId="207"/>
          <ac:spMkLst>
            <pc:docMk/>
            <pc:sldMk cId="2508912022" sldId="5036"/>
            <ac:spMk id="10" creationId="{F8F96EED-5658-9F15-A47F-A1C2290A0AFB}"/>
          </ac:spMkLst>
        </pc:spChg>
        <pc:spChg chg="add mod">
          <ac:chgData name="Taylor Randell Singleton" userId="0b677a28-a482-4a29-a917-cf27c745c92c" providerId="ADAL" clId="{AA3EDD53-7FA5-41C2-A65F-DE049A2DCB95}" dt="2024-12-03T19:04:46.636" v="7287" actId="207"/>
          <ac:spMkLst>
            <pc:docMk/>
            <pc:sldMk cId="2508912022" sldId="5036"/>
            <ac:spMk id="11" creationId="{5D7A9870-4883-8114-8FDD-E4D0EF2F7E28}"/>
          </ac:spMkLst>
        </pc:spChg>
        <pc:spChg chg="add mod">
          <ac:chgData name="Taylor Randell Singleton" userId="0b677a28-a482-4a29-a917-cf27c745c92c" providerId="ADAL" clId="{AA3EDD53-7FA5-41C2-A65F-DE049A2DCB95}" dt="2024-12-03T19:02:53.656" v="7284" actId="208"/>
          <ac:spMkLst>
            <pc:docMk/>
            <pc:sldMk cId="2508912022" sldId="5036"/>
            <ac:spMk id="12" creationId="{7FA33B5F-843B-7BC5-D0E8-89BC47E02AC4}"/>
          </ac:spMkLst>
        </pc:spChg>
        <pc:spChg chg="add mod">
          <ac:chgData name="Taylor Randell Singleton" userId="0b677a28-a482-4a29-a917-cf27c745c92c" providerId="ADAL" clId="{AA3EDD53-7FA5-41C2-A65F-DE049A2DCB95}" dt="2024-12-03T19:05:09.367" v="7291" actId="207"/>
          <ac:spMkLst>
            <pc:docMk/>
            <pc:sldMk cId="2508912022" sldId="5036"/>
            <ac:spMk id="13" creationId="{345E2D90-D514-E0CE-6B1C-976C2770BAA1}"/>
          </ac:spMkLst>
        </pc:spChg>
        <pc:spChg chg="add mod">
          <ac:chgData name="Taylor Randell Singleton" userId="0b677a28-a482-4a29-a917-cf27c745c92c" providerId="ADAL" clId="{AA3EDD53-7FA5-41C2-A65F-DE049A2DCB95}" dt="2024-12-03T19:05:16.810" v="7292" actId="207"/>
          <ac:spMkLst>
            <pc:docMk/>
            <pc:sldMk cId="2508912022" sldId="5036"/>
            <ac:spMk id="14" creationId="{82A1F346-DF85-DD75-6D78-A7575C42AA5F}"/>
          </ac:spMkLst>
        </pc:spChg>
        <pc:spChg chg="add mod">
          <ac:chgData name="Taylor Randell Singleton" userId="0b677a28-a482-4a29-a917-cf27c745c92c" providerId="ADAL" clId="{AA3EDD53-7FA5-41C2-A65F-DE049A2DCB95}" dt="2024-12-03T19:05:24.202" v="7293" actId="207"/>
          <ac:spMkLst>
            <pc:docMk/>
            <pc:sldMk cId="2508912022" sldId="5036"/>
            <ac:spMk id="15" creationId="{D7C9502A-5D9D-E7C6-6398-FB11DF79005C}"/>
          </ac:spMkLst>
        </pc:spChg>
        <pc:spChg chg="add mod">
          <ac:chgData name="Taylor Randell Singleton" userId="0b677a28-a482-4a29-a917-cf27c745c92c" providerId="ADAL" clId="{AA3EDD53-7FA5-41C2-A65F-DE049A2DCB95}" dt="2024-12-03T17:02:21.922" v="7044" actId="1076"/>
          <ac:spMkLst>
            <pc:docMk/>
            <pc:sldMk cId="2508912022" sldId="5036"/>
            <ac:spMk id="16" creationId="{7D2608C1-1EF7-6E29-54DF-21ED41FCE40E}"/>
          </ac:spMkLst>
        </pc:spChg>
        <pc:spChg chg="add mod">
          <ac:chgData name="Taylor Randell Singleton" userId="0b677a28-a482-4a29-a917-cf27c745c92c" providerId="ADAL" clId="{AA3EDD53-7FA5-41C2-A65F-DE049A2DCB95}" dt="2024-12-03T17:03:08.825" v="7102" actId="1035"/>
          <ac:spMkLst>
            <pc:docMk/>
            <pc:sldMk cId="2508912022" sldId="5036"/>
            <ac:spMk id="17" creationId="{DB7AC547-B31E-8D91-C7FE-1B880D04BA35}"/>
          </ac:spMkLst>
        </pc:spChg>
        <pc:spChg chg="add mod">
          <ac:chgData name="Taylor Randell Singleton" userId="0b677a28-a482-4a29-a917-cf27c745c92c" providerId="ADAL" clId="{AA3EDD53-7FA5-41C2-A65F-DE049A2DCB95}" dt="2024-12-03T17:03:03.494" v="7090" actId="113"/>
          <ac:spMkLst>
            <pc:docMk/>
            <pc:sldMk cId="2508912022" sldId="5036"/>
            <ac:spMk id="18" creationId="{1D1654D5-2CB1-B0C0-B1F0-5CF65A483C70}"/>
          </ac:spMkLst>
        </pc:spChg>
        <pc:spChg chg="add mod">
          <ac:chgData name="Taylor Randell Singleton" userId="0b677a28-a482-4a29-a917-cf27c745c92c" providerId="ADAL" clId="{AA3EDD53-7FA5-41C2-A65F-DE049A2DCB95}" dt="2024-12-03T17:07:44.855" v="7150" actId="20577"/>
          <ac:spMkLst>
            <pc:docMk/>
            <pc:sldMk cId="2508912022" sldId="5036"/>
            <ac:spMk id="19" creationId="{8A55F58E-F235-F368-2BBC-9818D37F9C7D}"/>
          </ac:spMkLst>
        </pc:spChg>
        <pc:spChg chg="add mod">
          <ac:chgData name="Taylor Randell Singleton" userId="0b677a28-a482-4a29-a917-cf27c745c92c" providerId="ADAL" clId="{AA3EDD53-7FA5-41C2-A65F-DE049A2DCB95}" dt="2024-12-03T17:07:49.439" v="7155" actId="20577"/>
          <ac:spMkLst>
            <pc:docMk/>
            <pc:sldMk cId="2508912022" sldId="5036"/>
            <ac:spMk id="20" creationId="{E93DCB28-990D-A27C-138D-AC555772706D}"/>
          </ac:spMkLst>
        </pc:spChg>
        <pc:spChg chg="add mod">
          <ac:chgData name="Taylor Randell Singleton" userId="0b677a28-a482-4a29-a917-cf27c745c92c" providerId="ADAL" clId="{AA3EDD53-7FA5-41C2-A65F-DE049A2DCB95}" dt="2024-12-03T17:07:52.882" v="7160" actId="20577"/>
          <ac:spMkLst>
            <pc:docMk/>
            <pc:sldMk cId="2508912022" sldId="5036"/>
            <ac:spMk id="21" creationId="{B903DCF1-C643-7C2F-8B4C-824CAD5E9002}"/>
          </ac:spMkLst>
        </pc:spChg>
        <pc:spChg chg="add mod">
          <ac:chgData name="Taylor Randell Singleton" userId="0b677a28-a482-4a29-a917-cf27c745c92c" providerId="ADAL" clId="{AA3EDD53-7FA5-41C2-A65F-DE049A2DCB95}" dt="2024-12-03T17:07:54.941" v="7162" actId="20577"/>
          <ac:spMkLst>
            <pc:docMk/>
            <pc:sldMk cId="2508912022" sldId="5036"/>
            <ac:spMk id="22" creationId="{A08DCAAA-BF57-1652-4C0A-85E6C29C3DB3}"/>
          </ac:spMkLst>
        </pc:spChg>
        <pc:spChg chg="add mod">
          <ac:chgData name="Taylor Randell Singleton" userId="0b677a28-a482-4a29-a917-cf27c745c92c" providerId="ADAL" clId="{AA3EDD53-7FA5-41C2-A65F-DE049A2DCB95}" dt="2024-12-03T17:07:56.944" v="7164" actId="20577"/>
          <ac:spMkLst>
            <pc:docMk/>
            <pc:sldMk cId="2508912022" sldId="5036"/>
            <ac:spMk id="23" creationId="{6DC31BA6-B3E4-2E78-8DF3-F7B6A837D78D}"/>
          </ac:spMkLst>
        </pc:spChg>
        <pc:spChg chg="add mod">
          <ac:chgData name="Taylor Randell Singleton" userId="0b677a28-a482-4a29-a917-cf27c745c92c" providerId="ADAL" clId="{AA3EDD53-7FA5-41C2-A65F-DE049A2DCB95}" dt="2024-12-03T17:08:10.857" v="7244" actId="1036"/>
          <ac:spMkLst>
            <pc:docMk/>
            <pc:sldMk cId="2508912022" sldId="5036"/>
            <ac:spMk id="24" creationId="{FC5F4D7A-0E8B-7AA5-E825-1A7A2A2FEC60}"/>
          </ac:spMkLst>
        </pc:spChg>
        <pc:spChg chg="add mod">
          <ac:chgData name="Taylor Randell Singleton" userId="0b677a28-a482-4a29-a917-cf27c745c92c" providerId="ADAL" clId="{AA3EDD53-7FA5-41C2-A65F-DE049A2DCB95}" dt="2024-12-03T17:08:10.857" v="7244" actId="1036"/>
          <ac:spMkLst>
            <pc:docMk/>
            <pc:sldMk cId="2508912022" sldId="5036"/>
            <ac:spMk id="25" creationId="{20E07507-E158-05A4-1005-62172FE88296}"/>
          </ac:spMkLst>
        </pc:spChg>
        <pc:spChg chg="add mod">
          <ac:chgData name="Taylor Randell Singleton" userId="0b677a28-a482-4a29-a917-cf27c745c92c" providerId="ADAL" clId="{AA3EDD53-7FA5-41C2-A65F-DE049A2DCB95}" dt="2024-12-03T17:08:10.857" v="7244" actId="1036"/>
          <ac:spMkLst>
            <pc:docMk/>
            <pc:sldMk cId="2508912022" sldId="5036"/>
            <ac:spMk id="26" creationId="{90E39216-A98B-2700-B913-57A7DCB7E11F}"/>
          </ac:spMkLst>
        </pc:spChg>
        <pc:spChg chg="add mod">
          <ac:chgData name="Taylor Randell Singleton" userId="0b677a28-a482-4a29-a917-cf27c745c92c" providerId="ADAL" clId="{AA3EDD53-7FA5-41C2-A65F-DE049A2DCB95}" dt="2024-12-03T17:08:10.857" v="7244" actId="1036"/>
          <ac:spMkLst>
            <pc:docMk/>
            <pc:sldMk cId="2508912022" sldId="5036"/>
            <ac:spMk id="27" creationId="{5AE89202-9EEB-5F0D-3D41-DC2D7C08ADAE}"/>
          </ac:spMkLst>
        </pc:spChg>
        <pc:spChg chg="add mod">
          <ac:chgData name="Taylor Randell Singleton" userId="0b677a28-a482-4a29-a917-cf27c745c92c" providerId="ADAL" clId="{AA3EDD53-7FA5-41C2-A65F-DE049A2DCB95}" dt="2024-12-03T17:08:10.857" v="7244" actId="1036"/>
          <ac:spMkLst>
            <pc:docMk/>
            <pc:sldMk cId="2508912022" sldId="5036"/>
            <ac:spMk id="28" creationId="{BE0BD321-487B-E71A-2792-91F7C40E7E9F}"/>
          </ac:spMkLst>
        </pc:spChg>
        <pc:spChg chg="add mod">
          <ac:chgData name="Taylor Randell Singleton" userId="0b677a28-a482-4a29-a917-cf27c745c92c" providerId="ADAL" clId="{AA3EDD53-7FA5-41C2-A65F-DE049A2DCB95}" dt="2024-12-03T17:08:10.857" v="7244" actId="1036"/>
          <ac:spMkLst>
            <pc:docMk/>
            <pc:sldMk cId="2508912022" sldId="5036"/>
            <ac:spMk id="29" creationId="{8E369BE0-B39A-418C-CE99-17B9828B09BE}"/>
          </ac:spMkLst>
        </pc:spChg>
      </pc:sldChg>
      <pc:sldChg chg="addSp modSp mod">
        <pc:chgData name="Taylor Randell Singleton" userId="0b677a28-a482-4a29-a917-cf27c745c92c" providerId="ADAL" clId="{AA3EDD53-7FA5-41C2-A65F-DE049A2DCB95}" dt="2024-12-03T15:38:01.736" v="5765" actId="208"/>
        <pc:sldMkLst>
          <pc:docMk/>
          <pc:sldMk cId="4191872897" sldId="5037"/>
        </pc:sldMkLst>
        <pc:picChg chg="add mod">
          <ac:chgData name="Taylor Randell Singleton" userId="0b677a28-a482-4a29-a917-cf27c745c92c" providerId="ADAL" clId="{AA3EDD53-7FA5-41C2-A65F-DE049A2DCB95}" dt="2024-12-03T15:38:01.736" v="5765" actId="208"/>
          <ac:picMkLst>
            <pc:docMk/>
            <pc:sldMk cId="4191872897" sldId="5037"/>
            <ac:picMk id="2" creationId="{1D74377E-4E69-660D-1EF1-BE7C2468532B}"/>
          </ac:picMkLst>
        </pc:picChg>
        <pc:picChg chg="add mod">
          <ac:chgData name="Taylor Randell Singleton" userId="0b677a28-a482-4a29-a917-cf27c745c92c" providerId="ADAL" clId="{AA3EDD53-7FA5-41C2-A65F-DE049A2DCB95}" dt="2024-12-03T15:38:01.736" v="5765" actId="208"/>
          <ac:picMkLst>
            <pc:docMk/>
            <pc:sldMk cId="4191872897" sldId="5037"/>
            <ac:picMk id="3" creationId="{225C56AC-AEBC-7BA3-F3FF-723A57EAA749}"/>
          </ac:picMkLst>
        </pc:picChg>
      </pc:sldChg>
      <pc:sldChg chg="addSp modSp mod ord">
        <pc:chgData name="Taylor Randell Singleton" userId="0b677a28-a482-4a29-a917-cf27c745c92c" providerId="ADAL" clId="{AA3EDD53-7FA5-41C2-A65F-DE049A2DCB95}" dt="2024-12-03T14:53:11.805" v="3725" actId="208"/>
        <pc:sldMkLst>
          <pc:docMk/>
          <pc:sldMk cId="3976750018" sldId="5038"/>
        </pc:sldMkLst>
        <pc:spChg chg="add mod">
          <ac:chgData name="Taylor Randell Singleton" userId="0b677a28-a482-4a29-a917-cf27c745c92c" providerId="ADAL" clId="{AA3EDD53-7FA5-41C2-A65F-DE049A2DCB95}" dt="2024-12-03T14:53:05.095" v="3721" actId="14100"/>
          <ac:spMkLst>
            <pc:docMk/>
            <pc:sldMk cId="3976750018" sldId="5038"/>
            <ac:spMk id="2" creationId="{51F368C9-0F8A-6339-1755-D908DB452448}"/>
          </ac:spMkLst>
        </pc:spChg>
        <pc:spChg chg="mod">
          <ac:chgData name="Taylor Randell Singleton" userId="0b677a28-a482-4a29-a917-cf27c745c92c" providerId="ADAL" clId="{AA3EDD53-7FA5-41C2-A65F-DE049A2DCB95}" dt="2024-12-03T14:43:56.208" v="3347" actId="20577"/>
          <ac:spMkLst>
            <pc:docMk/>
            <pc:sldMk cId="3976750018" sldId="5038"/>
            <ac:spMk id="6" creationId="{00000000-0000-0000-0000-000000000000}"/>
          </ac:spMkLst>
        </pc:spChg>
        <pc:picChg chg="add mod">
          <ac:chgData name="Taylor Randell Singleton" userId="0b677a28-a482-4a29-a917-cf27c745c92c" providerId="ADAL" clId="{AA3EDD53-7FA5-41C2-A65F-DE049A2DCB95}" dt="2024-12-03T14:53:11.805" v="3725" actId="208"/>
          <ac:picMkLst>
            <pc:docMk/>
            <pc:sldMk cId="3976750018" sldId="5038"/>
            <ac:picMk id="3" creationId="{3009DFC6-52F0-DFD4-9353-4E71FC58FB37}"/>
          </ac:picMkLst>
        </pc:picChg>
      </pc:sldChg>
      <pc:sldChg chg="addSp modSp mod">
        <pc:chgData name="Taylor Randell Singleton" userId="0b677a28-a482-4a29-a917-cf27c745c92c" providerId="ADAL" clId="{AA3EDD53-7FA5-41C2-A65F-DE049A2DCB95}" dt="2024-12-03T20:48:22.047" v="7891" actId="20577"/>
        <pc:sldMkLst>
          <pc:docMk/>
          <pc:sldMk cId="4114332891" sldId="5039"/>
        </pc:sldMkLst>
        <pc:spChg chg="add mod">
          <ac:chgData name="Taylor Randell Singleton" userId="0b677a28-a482-4a29-a917-cf27c745c92c" providerId="ADAL" clId="{AA3EDD53-7FA5-41C2-A65F-DE049A2DCB95}" dt="2024-12-03T20:48:22.047" v="7891" actId="20577"/>
          <ac:spMkLst>
            <pc:docMk/>
            <pc:sldMk cId="4114332891" sldId="5039"/>
            <ac:spMk id="2" creationId="{3E85775C-9E31-6F85-21AC-C51692721330}"/>
          </ac:spMkLst>
        </pc:spChg>
        <pc:spChg chg="mod">
          <ac:chgData name="Taylor Randell Singleton" userId="0b677a28-a482-4a29-a917-cf27c745c92c" providerId="ADAL" clId="{AA3EDD53-7FA5-41C2-A65F-DE049A2DCB95}" dt="2024-12-03T15:58:30.901" v="6689" actId="20577"/>
          <ac:spMkLst>
            <pc:docMk/>
            <pc:sldMk cId="4114332891" sldId="5039"/>
            <ac:spMk id="6" creationId="{00000000-0000-0000-0000-000000000000}"/>
          </ac:spMkLst>
        </pc:spChg>
        <pc:picChg chg="add mod">
          <ac:chgData name="Taylor Randell Singleton" userId="0b677a28-a482-4a29-a917-cf27c745c92c" providerId="ADAL" clId="{AA3EDD53-7FA5-41C2-A65F-DE049A2DCB95}" dt="2024-12-03T16:04:00.259" v="7008" actId="208"/>
          <ac:picMkLst>
            <pc:docMk/>
            <pc:sldMk cId="4114332891" sldId="5039"/>
            <ac:picMk id="3" creationId="{CD7F9259-0EA1-970E-DC22-308F3354D6E3}"/>
          </ac:picMkLst>
        </pc:picChg>
        <pc:picChg chg="add mod modCrop">
          <ac:chgData name="Taylor Randell Singleton" userId="0b677a28-a482-4a29-a917-cf27c745c92c" providerId="ADAL" clId="{AA3EDD53-7FA5-41C2-A65F-DE049A2DCB95}" dt="2024-12-03T16:04:29.322" v="7016" actId="208"/>
          <ac:picMkLst>
            <pc:docMk/>
            <pc:sldMk cId="4114332891" sldId="5039"/>
            <ac:picMk id="4" creationId="{FA956D0F-2D10-1638-B4CF-5A01D51F0171}"/>
          </ac:picMkLst>
        </pc:picChg>
      </pc:sldChg>
      <pc:sldChg chg="addSp modSp add mod">
        <pc:chgData name="Taylor Randell Singleton" userId="0b677a28-a482-4a29-a917-cf27c745c92c" providerId="ADAL" clId="{AA3EDD53-7FA5-41C2-A65F-DE049A2DCB95}" dt="2024-12-03T20:34:52.411" v="7680" actId="403"/>
        <pc:sldMkLst>
          <pc:docMk/>
          <pc:sldMk cId="3109289528" sldId="5040"/>
        </pc:sldMkLst>
        <pc:spChg chg="mod">
          <ac:chgData name="Taylor Randell Singleton" userId="0b677a28-a482-4a29-a917-cf27c745c92c" providerId="ADAL" clId="{AA3EDD53-7FA5-41C2-A65F-DE049A2DCB95}" dt="2024-12-03T12:41:31.260" v="2624" actId="20577"/>
          <ac:spMkLst>
            <pc:docMk/>
            <pc:sldMk cId="3109289528" sldId="5040"/>
            <ac:spMk id="6" creationId="{00000000-0000-0000-0000-000000000000}"/>
          </ac:spMkLst>
        </pc:spChg>
        <pc:graphicFrameChg chg="add mod">
          <ac:chgData name="Taylor Randell Singleton" userId="0b677a28-a482-4a29-a917-cf27c745c92c" providerId="ADAL" clId="{AA3EDD53-7FA5-41C2-A65F-DE049A2DCB95}" dt="2024-12-03T20:34:52.411" v="7680" actId="403"/>
          <ac:graphicFrameMkLst>
            <pc:docMk/>
            <pc:sldMk cId="3109289528" sldId="5040"/>
            <ac:graphicFrameMk id="2" creationId="{9B751E3C-1FA6-15A0-7EDA-1C5F33FAC144}"/>
          </ac:graphicFrameMkLst>
        </pc:graphicFrameChg>
      </pc:sldChg>
      <pc:sldChg chg="addSp delSp modSp add mod">
        <pc:chgData name="Taylor Randell Singleton" userId="0b677a28-a482-4a29-a917-cf27c745c92c" providerId="ADAL" clId="{AA3EDD53-7FA5-41C2-A65F-DE049A2DCB95}" dt="2024-12-03T21:21:05.769" v="8840" actId="208"/>
        <pc:sldMkLst>
          <pc:docMk/>
          <pc:sldMk cId="4229139371" sldId="5043"/>
        </pc:sldMkLst>
        <pc:spChg chg="add del mod">
          <ac:chgData name="Taylor Randell Singleton" userId="0b677a28-a482-4a29-a917-cf27c745c92c" providerId="ADAL" clId="{AA3EDD53-7FA5-41C2-A65F-DE049A2DCB95}" dt="2024-12-03T21:06:50.269" v="8042" actId="478"/>
          <ac:spMkLst>
            <pc:docMk/>
            <pc:sldMk cId="4229139371" sldId="5043"/>
            <ac:spMk id="2" creationId="{60F67021-77AC-D5CA-3B55-E3FC77FE725A}"/>
          </ac:spMkLst>
        </pc:spChg>
        <pc:spChg chg="mod">
          <ac:chgData name="Taylor Randell Singleton" userId="0b677a28-a482-4a29-a917-cf27c745c92c" providerId="ADAL" clId="{AA3EDD53-7FA5-41C2-A65F-DE049A2DCB95}" dt="2024-12-03T21:07:06.925" v="8091" actId="20577"/>
          <ac:spMkLst>
            <pc:docMk/>
            <pc:sldMk cId="4229139371" sldId="5043"/>
            <ac:spMk id="6" creationId="{00000000-0000-0000-0000-000000000000}"/>
          </ac:spMkLst>
        </pc:spChg>
        <pc:spChg chg="add del mod">
          <ac:chgData name="Taylor Randell Singleton" userId="0b677a28-a482-4a29-a917-cf27c745c92c" providerId="ADAL" clId="{AA3EDD53-7FA5-41C2-A65F-DE049A2DCB95}" dt="2024-12-03T21:06:52.228" v="8043" actId="478"/>
          <ac:spMkLst>
            <pc:docMk/>
            <pc:sldMk cId="4229139371" sldId="5043"/>
            <ac:spMk id="9" creationId="{7E954F4D-36C4-7EB3-D5F5-7EBEDCCE13FE}"/>
          </ac:spMkLst>
        </pc:spChg>
        <pc:spChg chg="add mod">
          <ac:chgData name="Taylor Randell Singleton" userId="0b677a28-a482-4a29-a917-cf27c745c92c" providerId="ADAL" clId="{AA3EDD53-7FA5-41C2-A65F-DE049A2DCB95}" dt="2024-12-03T21:14:36.656" v="8466" actId="1035"/>
          <ac:spMkLst>
            <pc:docMk/>
            <pc:sldMk cId="4229139371" sldId="5043"/>
            <ac:spMk id="10" creationId="{DAA611DB-6EF5-E602-10C2-3E9DE85400BF}"/>
          </ac:spMkLst>
        </pc:spChg>
        <pc:spChg chg="add mod">
          <ac:chgData name="Taylor Randell Singleton" userId="0b677a28-a482-4a29-a917-cf27c745c92c" providerId="ADAL" clId="{AA3EDD53-7FA5-41C2-A65F-DE049A2DCB95}" dt="2024-12-03T21:14:36.656" v="8466" actId="1035"/>
          <ac:spMkLst>
            <pc:docMk/>
            <pc:sldMk cId="4229139371" sldId="5043"/>
            <ac:spMk id="11" creationId="{5AA6E4D2-20BF-6CDF-ECD8-DDC477D1D1B4}"/>
          </ac:spMkLst>
        </pc:spChg>
        <pc:spChg chg="add mod">
          <ac:chgData name="Taylor Randell Singleton" userId="0b677a28-a482-4a29-a917-cf27c745c92c" providerId="ADAL" clId="{AA3EDD53-7FA5-41C2-A65F-DE049A2DCB95}" dt="2024-12-03T21:14:39.196" v="8467" actId="403"/>
          <ac:spMkLst>
            <pc:docMk/>
            <pc:sldMk cId="4229139371" sldId="5043"/>
            <ac:spMk id="12" creationId="{B27B4877-C19E-E434-0474-21EC38DEBCA3}"/>
          </ac:spMkLst>
        </pc:spChg>
        <pc:picChg chg="add del mod">
          <ac:chgData name="Taylor Randell Singleton" userId="0b677a28-a482-4a29-a917-cf27c745c92c" providerId="ADAL" clId="{AA3EDD53-7FA5-41C2-A65F-DE049A2DCB95}" dt="2024-12-03T21:06:14.277" v="8034" actId="478"/>
          <ac:picMkLst>
            <pc:docMk/>
            <pc:sldMk cId="4229139371" sldId="5043"/>
            <ac:picMk id="3" creationId="{DFB01242-0294-C05E-0404-FE31A5C07EA9}"/>
          </ac:picMkLst>
        </pc:picChg>
        <pc:picChg chg="add del mod">
          <ac:chgData name="Taylor Randell Singleton" userId="0b677a28-a482-4a29-a917-cf27c745c92c" providerId="ADAL" clId="{AA3EDD53-7FA5-41C2-A65F-DE049A2DCB95}" dt="2024-12-03T21:06:15.861" v="8035" actId="478"/>
          <ac:picMkLst>
            <pc:docMk/>
            <pc:sldMk cId="4229139371" sldId="5043"/>
            <ac:picMk id="4" creationId="{31F9A324-B31A-3D3B-F884-466C87958011}"/>
          </ac:picMkLst>
        </pc:picChg>
        <pc:picChg chg="add mod modCrop">
          <ac:chgData name="Taylor Randell Singleton" userId="0b677a28-a482-4a29-a917-cf27c745c92c" providerId="ADAL" clId="{AA3EDD53-7FA5-41C2-A65F-DE049A2DCB95}" dt="2024-12-03T21:21:05.769" v="8840" actId="208"/>
          <ac:picMkLst>
            <pc:docMk/>
            <pc:sldMk cId="4229139371" sldId="5043"/>
            <ac:picMk id="5" creationId="{9F09E22D-D66F-3975-85A8-99B94637385B}"/>
          </ac:picMkLst>
        </pc:picChg>
      </pc:sldChg>
      <pc:sldChg chg="addSp modSp add mod modAnim">
        <pc:chgData name="Taylor Randell Singleton" userId="0b677a28-a482-4a29-a917-cf27c745c92c" providerId="ADAL" clId="{AA3EDD53-7FA5-41C2-A65F-DE049A2DCB95}" dt="2024-12-03T21:21:00.459" v="8839"/>
        <pc:sldMkLst>
          <pc:docMk/>
          <pc:sldMk cId="390644916" sldId="5044"/>
        </pc:sldMkLst>
        <pc:spChg chg="add mod">
          <ac:chgData name="Taylor Randell Singleton" userId="0b677a28-a482-4a29-a917-cf27c745c92c" providerId="ADAL" clId="{AA3EDD53-7FA5-41C2-A65F-DE049A2DCB95}" dt="2024-12-03T21:17:41.780" v="8654" actId="1076"/>
          <ac:spMkLst>
            <pc:docMk/>
            <pc:sldMk cId="390644916" sldId="5044"/>
            <ac:spMk id="2" creationId="{67E28887-A19F-238D-04E6-09DCF8679955}"/>
          </ac:spMkLst>
        </pc:spChg>
        <pc:spChg chg="add mod">
          <ac:chgData name="Taylor Randell Singleton" userId="0b677a28-a482-4a29-a917-cf27c745c92c" providerId="ADAL" clId="{AA3EDD53-7FA5-41C2-A65F-DE049A2DCB95}" dt="2024-12-03T21:17:35.028" v="8652" actId="14100"/>
          <ac:spMkLst>
            <pc:docMk/>
            <pc:sldMk cId="390644916" sldId="5044"/>
            <ac:spMk id="3" creationId="{943D55D3-AE6C-126E-C26C-D3FD8FEE83F8}"/>
          </ac:spMkLst>
        </pc:spChg>
        <pc:spChg chg="add mod">
          <ac:chgData name="Taylor Randell Singleton" userId="0b677a28-a482-4a29-a917-cf27c745c92c" providerId="ADAL" clId="{AA3EDD53-7FA5-41C2-A65F-DE049A2DCB95}" dt="2024-12-03T21:14:47.939" v="8472" actId="20577"/>
          <ac:spMkLst>
            <pc:docMk/>
            <pc:sldMk cId="390644916" sldId="5044"/>
            <ac:spMk id="4" creationId="{D01BFDD2-F090-AD5E-A30A-EC43D023B088}"/>
          </ac:spMkLst>
        </pc:spChg>
        <pc:spChg chg="mod">
          <ac:chgData name="Taylor Randell Singleton" userId="0b677a28-a482-4a29-a917-cf27c745c92c" providerId="ADAL" clId="{AA3EDD53-7FA5-41C2-A65F-DE049A2DCB95}" dt="2024-12-03T21:07:49.003" v="8127" actId="20577"/>
          <ac:spMkLst>
            <pc:docMk/>
            <pc:sldMk cId="390644916" sldId="5044"/>
            <ac:spMk id="6" creationId="{00000000-0000-0000-0000-000000000000}"/>
          </ac:spMkLst>
        </pc:spChg>
        <pc:spChg chg="add mod">
          <ac:chgData name="Taylor Randell Singleton" userId="0b677a28-a482-4a29-a917-cf27c745c92c" providerId="ADAL" clId="{AA3EDD53-7FA5-41C2-A65F-DE049A2DCB95}" dt="2024-12-03T21:20:50.084" v="8838" actId="113"/>
          <ac:spMkLst>
            <pc:docMk/>
            <pc:sldMk cId="390644916" sldId="5044"/>
            <ac:spMk id="8" creationId="{209C8371-D808-5E93-1BE7-D30599C05E63}"/>
          </ac:spMkLst>
        </pc:spChg>
        <pc:picChg chg="add mod">
          <ac:chgData name="Taylor Randell Singleton" userId="0b677a28-a482-4a29-a917-cf27c745c92c" providerId="ADAL" clId="{AA3EDD53-7FA5-41C2-A65F-DE049A2DCB95}" dt="2024-12-03T21:17:24.160" v="8650" actId="1036"/>
          <ac:picMkLst>
            <pc:docMk/>
            <pc:sldMk cId="390644916" sldId="5044"/>
            <ac:picMk id="5" creationId="{EEA7ED58-CDC3-3F3F-56A5-48317CAF6EC8}"/>
          </ac:picMkLst>
        </pc:picChg>
      </pc:sldChg>
      <pc:sldChg chg="addSp delSp modSp add mod">
        <pc:chgData name="Taylor Randell Singleton" userId="0b677a28-a482-4a29-a917-cf27c745c92c" providerId="ADAL" clId="{AA3EDD53-7FA5-41C2-A65F-DE049A2DCB95}" dt="2024-12-03T20:13:42.012" v="7591" actId="208"/>
        <pc:sldMkLst>
          <pc:docMk/>
          <pc:sldMk cId="2488829157" sldId="5046"/>
        </pc:sldMkLst>
        <pc:spChg chg="add mod">
          <ac:chgData name="Taylor Randell Singleton" userId="0b677a28-a482-4a29-a917-cf27c745c92c" providerId="ADAL" clId="{AA3EDD53-7FA5-41C2-A65F-DE049A2DCB95}" dt="2024-12-03T20:11:51.502" v="7575" actId="208"/>
          <ac:spMkLst>
            <pc:docMk/>
            <pc:sldMk cId="2488829157" sldId="5046"/>
            <ac:spMk id="3" creationId="{5C5BE894-5321-2645-7735-5E35C23CF57D}"/>
          </ac:spMkLst>
        </pc:spChg>
        <pc:spChg chg="add mod">
          <ac:chgData name="Taylor Randell Singleton" userId="0b677a28-a482-4a29-a917-cf27c745c92c" providerId="ADAL" clId="{AA3EDD53-7FA5-41C2-A65F-DE049A2DCB95}" dt="2024-12-03T20:11:51.502" v="7575" actId="208"/>
          <ac:spMkLst>
            <pc:docMk/>
            <pc:sldMk cId="2488829157" sldId="5046"/>
            <ac:spMk id="4" creationId="{5FCC7441-D2F7-8AD2-4F70-B831AA776746}"/>
          </ac:spMkLst>
        </pc:spChg>
        <pc:spChg chg="add mod">
          <ac:chgData name="Taylor Randell Singleton" userId="0b677a28-a482-4a29-a917-cf27c745c92c" providerId="ADAL" clId="{AA3EDD53-7FA5-41C2-A65F-DE049A2DCB95}" dt="2024-12-03T20:11:51.502" v="7575" actId="208"/>
          <ac:spMkLst>
            <pc:docMk/>
            <pc:sldMk cId="2488829157" sldId="5046"/>
            <ac:spMk id="5" creationId="{0B2E72D3-6A52-AED9-B6A7-837C11D7FB14}"/>
          </ac:spMkLst>
        </pc:spChg>
        <pc:spChg chg="add mod">
          <ac:chgData name="Taylor Randell Singleton" userId="0b677a28-a482-4a29-a917-cf27c745c92c" providerId="ADAL" clId="{AA3EDD53-7FA5-41C2-A65F-DE049A2DCB95}" dt="2024-12-03T15:09:16.868" v="4582"/>
          <ac:spMkLst>
            <pc:docMk/>
            <pc:sldMk cId="2488829157" sldId="5046"/>
            <ac:spMk id="8" creationId="{522D0E5F-B3AD-F8FF-F259-9F43120F5C18}"/>
          </ac:spMkLst>
        </pc:spChg>
        <pc:spChg chg="add mod">
          <ac:chgData name="Taylor Randell Singleton" userId="0b677a28-a482-4a29-a917-cf27c745c92c" providerId="ADAL" clId="{AA3EDD53-7FA5-41C2-A65F-DE049A2DCB95}" dt="2024-12-03T20:11:51.502" v="7575" actId="208"/>
          <ac:spMkLst>
            <pc:docMk/>
            <pc:sldMk cId="2488829157" sldId="5046"/>
            <ac:spMk id="9" creationId="{31FB3687-621B-917B-CBA0-CF473384C92C}"/>
          </ac:spMkLst>
        </pc:spChg>
        <pc:spChg chg="add mod">
          <ac:chgData name="Taylor Randell Singleton" userId="0b677a28-a482-4a29-a917-cf27c745c92c" providerId="ADAL" clId="{AA3EDD53-7FA5-41C2-A65F-DE049A2DCB95}" dt="2024-12-03T20:11:51.502" v="7575" actId="208"/>
          <ac:spMkLst>
            <pc:docMk/>
            <pc:sldMk cId="2488829157" sldId="5046"/>
            <ac:spMk id="10" creationId="{9C21B925-FBEF-2FDD-4B29-A6815FA530AF}"/>
          </ac:spMkLst>
        </pc:spChg>
        <pc:spChg chg="add mod">
          <ac:chgData name="Taylor Randell Singleton" userId="0b677a28-a482-4a29-a917-cf27c745c92c" providerId="ADAL" clId="{AA3EDD53-7FA5-41C2-A65F-DE049A2DCB95}" dt="2024-12-03T20:11:51.502" v="7575" actId="208"/>
          <ac:spMkLst>
            <pc:docMk/>
            <pc:sldMk cId="2488829157" sldId="5046"/>
            <ac:spMk id="11" creationId="{BB0CB14A-4039-FF08-A4D0-71875BCB4BB7}"/>
          </ac:spMkLst>
        </pc:spChg>
        <pc:spChg chg="add mod">
          <ac:chgData name="Taylor Randell Singleton" userId="0b677a28-a482-4a29-a917-cf27c745c92c" providerId="ADAL" clId="{AA3EDD53-7FA5-41C2-A65F-DE049A2DCB95}" dt="2024-12-03T20:13:42.012" v="7591" actId="208"/>
          <ac:spMkLst>
            <pc:docMk/>
            <pc:sldMk cId="2488829157" sldId="5046"/>
            <ac:spMk id="12" creationId="{2371D31D-296F-A93A-BE49-F641577409AD}"/>
          </ac:spMkLst>
        </pc:spChg>
        <pc:spChg chg="add mod">
          <ac:chgData name="Taylor Randell Singleton" userId="0b677a28-a482-4a29-a917-cf27c745c92c" providerId="ADAL" clId="{AA3EDD53-7FA5-41C2-A65F-DE049A2DCB95}" dt="2024-12-03T20:13:42.012" v="7591" actId="208"/>
          <ac:spMkLst>
            <pc:docMk/>
            <pc:sldMk cId="2488829157" sldId="5046"/>
            <ac:spMk id="13" creationId="{D3119065-B923-EF8C-DA9E-2DE752AD42BC}"/>
          </ac:spMkLst>
        </pc:spChg>
        <pc:spChg chg="add mod">
          <ac:chgData name="Taylor Randell Singleton" userId="0b677a28-a482-4a29-a917-cf27c745c92c" providerId="ADAL" clId="{AA3EDD53-7FA5-41C2-A65F-DE049A2DCB95}" dt="2024-12-03T20:13:42.012" v="7591" actId="208"/>
          <ac:spMkLst>
            <pc:docMk/>
            <pc:sldMk cId="2488829157" sldId="5046"/>
            <ac:spMk id="14" creationId="{D2BB937C-F676-CB00-887A-472F2543E588}"/>
          </ac:spMkLst>
        </pc:spChg>
        <pc:spChg chg="add mod">
          <ac:chgData name="Taylor Randell Singleton" userId="0b677a28-a482-4a29-a917-cf27c745c92c" providerId="ADAL" clId="{AA3EDD53-7FA5-41C2-A65F-DE049A2DCB95}" dt="2024-12-03T20:13:42.012" v="7591" actId="208"/>
          <ac:spMkLst>
            <pc:docMk/>
            <pc:sldMk cId="2488829157" sldId="5046"/>
            <ac:spMk id="15" creationId="{E6059201-6A1B-C065-9783-E2B8B70E3136}"/>
          </ac:spMkLst>
        </pc:spChg>
        <pc:spChg chg="add mod">
          <ac:chgData name="Taylor Randell Singleton" userId="0b677a28-a482-4a29-a917-cf27c745c92c" providerId="ADAL" clId="{AA3EDD53-7FA5-41C2-A65F-DE049A2DCB95}" dt="2024-12-03T20:13:42.012" v="7591" actId="208"/>
          <ac:spMkLst>
            <pc:docMk/>
            <pc:sldMk cId="2488829157" sldId="5046"/>
            <ac:spMk id="16" creationId="{E6B8CF7F-F1B8-4BD1-E936-3879FDBFB14A}"/>
          </ac:spMkLst>
        </pc:spChg>
        <pc:spChg chg="add mod">
          <ac:chgData name="Taylor Randell Singleton" userId="0b677a28-a482-4a29-a917-cf27c745c92c" providerId="ADAL" clId="{AA3EDD53-7FA5-41C2-A65F-DE049A2DCB95}" dt="2024-12-03T20:13:42.012" v="7591" actId="208"/>
          <ac:spMkLst>
            <pc:docMk/>
            <pc:sldMk cId="2488829157" sldId="5046"/>
            <ac:spMk id="17" creationId="{E020DB12-CEE6-6FDF-5200-4DF486FB3C69}"/>
          </ac:spMkLst>
        </pc:spChg>
        <pc:spChg chg="add mod">
          <ac:chgData name="Taylor Randell Singleton" userId="0b677a28-a482-4a29-a917-cf27c745c92c" providerId="ADAL" clId="{AA3EDD53-7FA5-41C2-A65F-DE049A2DCB95}" dt="2024-12-03T20:07:21.022" v="7393" actId="20577"/>
          <ac:spMkLst>
            <pc:docMk/>
            <pc:sldMk cId="2488829157" sldId="5046"/>
            <ac:spMk id="18" creationId="{0D7EFA91-4EB8-D818-A118-F5C49B2BC6A2}"/>
          </ac:spMkLst>
        </pc:spChg>
        <pc:spChg chg="add mod">
          <ac:chgData name="Taylor Randell Singleton" userId="0b677a28-a482-4a29-a917-cf27c745c92c" providerId="ADAL" clId="{AA3EDD53-7FA5-41C2-A65F-DE049A2DCB95}" dt="2024-12-03T20:08:17.141" v="7433" actId="20577"/>
          <ac:spMkLst>
            <pc:docMk/>
            <pc:sldMk cId="2488829157" sldId="5046"/>
            <ac:spMk id="19" creationId="{4EB0B00A-B8BB-381B-56F8-6583769F8021}"/>
          </ac:spMkLst>
        </pc:spChg>
        <pc:spChg chg="add mod">
          <ac:chgData name="Taylor Randell Singleton" userId="0b677a28-a482-4a29-a917-cf27c745c92c" providerId="ADAL" clId="{AA3EDD53-7FA5-41C2-A65F-DE049A2DCB95}" dt="2024-12-03T20:08:20.177" v="7442" actId="20577"/>
          <ac:spMkLst>
            <pc:docMk/>
            <pc:sldMk cId="2488829157" sldId="5046"/>
            <ac:spMk id="20" creationId="{F5848CB2-BECE-5286-8E6E-4473625F63DE}"/>
          </ac:spMkLst>
        </pc:spChg>
        <pc:spChg chg="add mod">
          <ac:chgData name="Taylor Randell Singleton" userId="0b677a28-a482-4a29-a917-cf27c745c92c" providerId="ADAL" clId="{AA3EDD53-7FA5-41C2-A65F-DE049A2DCB95}" dt="2024-12-03T20:08:29.382" v="7454" actId="20577"/>
          <ac:spMkLst>
            <pc:docMk/>
            <pc:sldMk cId="2488829157" sldId="5046"/>
            <ac:spMk id="21" creationId="{D187862A-24F3-9CD2-03E4-8982F8ADD6AB}"/>
          </ac:spMkLst>
        </pc:spChg>
        <pc:spChg chg="add mod">
          <ac:chgData name="Taylor Randell Singleton" userId="0b677a28-a482-4a29-a917-cf27c745c92c" providerId="ADAL" clId="{AA3EDD53-7FA5-41C2-A65F-DE049A2DCB95}" dt="2024-12-03T20:08:34.299" v="7466" actId="20577"/>
          <ac:spMkLst>
            <pc:docMk/>
            <pc:sldMk cId="2488829157" sldId="5046"/>
            <ac:spMk id="22" creationId="{AE4EA296-A049-1318-C154-7657A8A793AE}"/>
          </ac:spMkLst>
        </pc:spChg>
        <pc:spChg chg="add mod">
          <ac:chgData name="Taylor Randell Singleton" userId="0b677a28-a482-4a29-a917-cf27c745c92c" providerId="ADAL" clId="{AA3EDD53-7FA5-41C2-A65F-DE049A2DCB95}" dt="2024-12-03T20:08:39.234" v="7480" actId="20577"/>
          <ac:spMkLst>
            <pc:docMk/>
            <pc:sldMk cId="2488829157" sldId="5046"/>
            <ac:spMk id="23" creationId="{47521171-F408-D6EB-C24E-1366355CCB8C}"/>
          </ac:spMkLst>
        </pc:spChg>
        <pc:spChg chg="add mod">
          <ac:chgData name="Taylor Randell Singleton" userId="0b677a28-a482-4a29-a917-cf27c745c92c" providerId="ADAL" clId="{AA3EDD53-7FA5-41C2-A65F-DE049A2DCB95}" dt="2024-12-03T20:08:45.994" v="7498" actId="20577"/>
          <ac:spMkLst>
            <pc:docMk/>
            <pc:sldMk cId="2488829157" sldId="5046"/>
            <ac:spMk id="24" creationId="{9CB6DFAD-490B-9AB4-64A8-AD26080DBD39}"/>
          </ac:spMkLst>
        </pc:spChg>
        <pc:spChg chg="add mod">
          <ac:chgData name="Taylor Randell Singleton" userId="0b677a28-a482-4a29-a917-cf27c745c92c" providerId="ADAL" clId="{AA3EDD53-7FA5-41C2-A65F-DE049A2DCB95}" dt="2024-12-03T20:08:53.930" v="7515" actId="20577"/>
          <ac:spMkLst>
            <pc:docMk/>
            <pc:sldMk cId="2488829157" sldId="5046"/>
            <ac:spMk id="25" creationId="{5AB9F139-3DDF-97AB-95F1-164F991A8354}"/>
          </ac:spMkLst>
        </pc:spChg>
        <pc:spChg chg="add mod">
          <ac:chgData name="Taylor Randell Singleton" userId="0b677a28-a482-4a29-a917-cf27c745c92c" providerId="ADAL" clId="{AA3EDD53-7FA5-41C2-A65F-DE049A2DCB95}" dt="2024-12-03T20:08:59.303" v="7527" actId="20577"/>
          <ac:spMkLst>
            <pc:docMk/>
            <pc:sldMk cId="2488829157" sldId="5046"/>
            <ac:spMk id="26" creationId="{F0F724A9-2638-BD47-6284-7FDEFB19C046}"/>
          </ac:spMkLst>
        </pc:spChg>
        <pc:spChg chg="add mod">
          <ac:chgData name="Taylor Randell Singleton" userId="0b677a28-a482-4a29-a917-cf27c745c92c" providerId="ADAL" clId="{AA3EDD53-7FA5-41C2-A65F-DE049A2DCB95}" dt="2024-12-03T20:09:02.966" v="7531" actId="20577"/>
          <ac:spMkLst>
            <pc:docMk/>
            <pc:sldMk cId="2488829157" sldId="5046"/>
            <ac:spMk id="27" creationId="{C5E291DC-822B-88C3-FF79-B7412556CDB8}"/>
          </ac:spMkLst>
        </pc:spChg>
        <pc:spChg chg="add mod">
          <ac:chgData name="Taylor Randell Singleton" userId="0b677a28-a482-4a29-a917-cf27c745c92c" providerId="ADAL" clId="{AA3EDD53-7FA5-41C2-A65F-DE049A2DCB95}" dt="2024-12-03T20:09:07.319" v="7541" actId="20577"/>
          <ac:spMkLst>
            <pc:docMk/>
            <pc:sldMk cId="2488829157" sldId="5046"/>
            <ac:spMk id="28" creationId="{AEB18056-6BC4-DEE7-5C64-CF5193E14071}"/>
          </ac:spMkLst>
        </pc:spChg>
        <pc:spChg chg="add mod">
          <ac:chgData name="Taylor Randell Singleton" userId="0b677a28-a482-4a29-a917-cf27c745c92c" providerId="ADAL" clId="{AA3EDD53-7FA5-41C2-A65F-DE049A2DCB95}" dt="2024-12-03T20:09:12.659" v="7559" actId="20577"/>
          <ac:spMkLst>
            <pc:docMk/>
            <pc:sldMk cId="2488829157" sldId="5046"/>
            <ac:spMk id="29" creationId="{45AD51BA-A366-A959-BAFD-D91B4B2BC5AD}"/>
          </ac:spMkLst>
        </pc:spChg>
        <pc:graphicFrameChg chg="del">
          <ac:chgData name="Taylor Randell Singleton" userId="0b677a28-a482-4a29-a917-cf27c745c92c" providerId="ADAL" clId="{AA3EDD53-7FA5-41C2-A65F-DE049A2DCB95}" dt="2024-12-03T15:04:48.540" v="4412" actId="478"/>
          <ac:graphicFrameMkLst>
            <pc:docMk/>
            <pc:sldMk cId="2488829157" sldId="5046"/>
            <ac:graphicFrameMk id="2" creationId="{6A5CA479-45F4-20C5-0420-85B0116D4C9B}"/>
          </ac:graphicFrameMkLst>
        </pc:graphicFrameChg>
      </pc:sldChg>
      <pc:sldChg chg="addSp modSp add mod">
        <pc:chgData name="Taylor Randell Singleton" userId="0b677a28-a482-4a29-a917-cf27c745c92c" providerId="ADAL" clId="{AA3EDD53-7FA5-41C2-A65F-DE049A2DCB95}" dt="2024-12-03T20:37:00.640" v="7709" actId="20577"/>
        <pc:sldMkLst>
          <pc:docMk/>
          <pc:sldMk cId="3278783619" sldId="5047"/>
        </pc:sldMkLst>
        <pc:spChg chg="mod">
          <ac:chgData name="Taylor Randell Singleton" userId="0b677a28-a482-4a29-a917-cf27c745c92c" providerId="ADAL" clId="{AA3EDD53-7FA5-41C2-A65F-DE049A2DCB95}" dt="2024-12-03T20:37:00.640" v="7709" actId="20577"/>
          <ac:spMkLst>
            <pc:docMk/>
            <pc:sldMk cId="3278783619" sldId="5047"/>
            <ac:spMk id="6" creationId="{00000000-0000-0000-0000-000000000000}"/>
          </ac:spMkLst>
        </pc:spChg>
        <pc:graphicFrameChg chg="add mod">
          <ac:chgData name="Taylor Randell Singleton" userId="0b677a28-a482-4a29-a917-cf27c745c92c" providerId="ADAL" clId="{AA3EDD53-7FA5-41C2-A65F-DE049A2DCB95}" dt="2024-12-03T20:34:28.135" v="7678" actId="404"/>
          <ac:graphicFrameMkLst>
            <pc:docMk/>
            <pc:sldMk cId="3278783619" sldId="5047"/>
            <ac:graphicFrameMk id="2" creationId="{BCFA1DF8-B0DD-E5F9-B718-FBD67F9B6A52}"/>
          </ac:graphicFrameMkLst>
        </pc:graphicFrameChg>
      </pc:sldChg>
      <pc:sldChg chg="addSp delSp modSp add mod ord modShow">
        <pc:chgData name="Taylor Randell Singleton" userId="0b677a28-a482-4a29-a917-cf27c745c92c" providerId="ADAL" clId="{AA3EDD53-7FA5-41C2-A65F-DE049A2DCB95}" dt="2024-12-04T12:35:33.937" v="9925" actId="208"/>
        <pc:sldMkLst>
          <pc:docMk/>
          <pc:sldMk cId="193067917" sldId="5048"/>
        </pc:sldMkLst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" creationId="{99E8EDC9-D7C6-0779-17FD-9E7D83A38943}"/>
          </ac:spMkLst>
        </pc:spChg>
        <pc:spChg chg="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3" creationId="{5C5BE894-5321-2645-7735-5E35C23CF57D}"/>
          </ac:spMkLst>
        </pc:spChg>
        <pc:spChg chg="del mod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4" creationId="{5FCC7441-D2F7-8AD2-4F70-B831AA776746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5" creationId="{0B2E72D3-6A52-AED9-B6A7-837C11D7FB14}"/>
          </ac:spMkLst>
        </pc:spChg>
        <pc:spChg chg="mod">
          <ac:chgData name="Taylor Randell Singleton" userId="0b677a28-a482-4a29-a917-cf27c745c92c" providerId="ADAL" clId="{AA3EDD53-7FA5-41C2-A65F-DE049A2DCB95}" dt="2024-12-03T15:34:16.169" v="5654" actId="20577"/>
          <ac:spMkLst>
            <pc:docMk/>
            <pc:sldMk cId="193067917" sldId="5048"/>
            <ac:spMk id="6" creationId="{00000000-0000-0000-0000-000000000000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8" creationId="{6658FCE4-511C-B7B9-F5AB-4E5B590A8B79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9" creationId="{31FB3687-621B-917B-CBA0-CF473384C92C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10" creationId="{9C21B925-FBEF-2FDD-4B29-A6815FA530AF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11" creationId="{BB0CB14A-4039-FF08-A4D0-71875BCB4BB7}"/>
          </ac:spMkLst>
        </pc:spChg>
        <pc:spChg chg="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12" creationId="{2371D31D-296F-A93A-BE49-F641577409AD}"/>
          </ac:spMkLst>
        </pc:spChg>
        <pc:spChg chg="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13" creationId="{D3119065-B923-EF8C-DA9E-2DE752AD42BC}"/>
          </ac:spMkLst>
        </pc:spChg>
        <pc:spChg chg="add mod">
          <ac:chgData name="Taylor Randell Singleton" userId="0b677a28-a482-4a29-a917-cf27c745c92c" providerId="ADAL" clId="{AA3EDD53-7FA5-41C2-A65F-DE049A2DCB95}" dt="2024-12-04T12:34:15.041" v="9839" actId="20577"/>
          <ac:spMkLst>
            <pc:docMk/>
            <pc:sldMk cId="193067917" sldId="5048"/>
            <ac:spMk id="14" creationId="{78BFB2D3-F4B9-6A32-A7F7-18DE1E9AA6AC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14" creationId="{D2BB937C-F676-CB00-887A-472F2543E588}"/>
          </ac:spMkLst>
        </pc:spChg>
        <pc:spChg chg="add mod">
          <ac:chgData name="Taylor Randell Singleton" userId="0b677a28-a482-4a29-a917-cf27c745c92c" providerId="ADAL" clId="{AA3EDD53-7FA5-41C2-A65F-DE049A2DCB95}" dt="2024-12-04T12:35:03.570" v="9866" actId="20577"/>
          <ac:spMkLst>
            <pc:docMk/>
            <pc:sldMk cId="193067917" sldId="5048"/>
            <ac:spMk id="15" creationId="{7B54DBC6-1E33-5030-25A3-6B6047ADFA33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15" creationId="{E6059201-6A1B-C065-9783-E2B8B70E3136}"/>
          </ac:spMkLst>
        </pc:spChg>
        <pc:spChg chg="add mod">
          <ac:chgData name="Taylor Randell Singleton" userId="0b677a28-a482-4a29-a917-cf27c745c92c" providerId="ADAL" clId="{AA3EDD53-7FA5-41C2-A65F-DE049A2DCB95}" dt="2024-12-04T12:35:18.685" v="9895" actId="20577"/>
          <ac:spMkLst>
            <pc:docMk/>
            <pc:sldMk cId="193067917" sldId="5048"/>
            <ac:spMk id="16" creationId="{51875EAE-78C9-27CC-DFA0-477D6F70F30F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16" creationId="{E6B8CF7F-F1B8-4BD1-E936-3879FDBFB14A}"/>
          </ac:spMkLst>
        </pc:spChg>
        <pc:spChg chg="add mod">
          <ac:chgData name="Taylor Randell Singleton" userId="0b677a28-a482-4a29-a917-cf27c745c92c" providerId="ADAL" clId="{AA3EDD53-7FA5-41C2-A65F-DE049A2DCB95}" dt="2024-12-04T12:35:28.655" v="9924" actId="20577"/>
          <ac:spMkLst>
            <pc:docMk/>
            <pc:sldMk cId="193067917" sldId="5048"/>
            <ac:spMk id="17" creationId="{1E513D7E-8279-6BF9-C1D0-F58F5B1AD064}"/>
          </ac:spMkLst>
        </pc:spChg>
        <pc:spChg chg="del">
          <ac:chgData name="Taylor Randell Singleton" userId="0b677a28-a482-4a29-a917-cf27c745c92c" providerId="ADAL" clId="{AA3EDD53-7FA5-41C2-A65F-DE049A2DCB95}" dt="2024-12-03T15:27:56.030" v="5499" actId="478"/>
          <ac:spMkLst>
            <pc:docMk/>
            <pc:sldMk cId="193067917" sldId="5048"/>
            <ac:spMk id="17" creationId="{E020DB12-CEE6-6FDF-5200-4DF486FB3C69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18" creationId="{4E825AC9-849E-A2D6-2615-09278EAD5951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19" creationId="{AD6FBEFC-B918-F505-F887-ACEC4055B17A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0" creationId="{D5F26941-6C97-A475-3D71-86F4BDC8135E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1" creationId="{60E56253-B31A-AA84-418A-6CAD380C8FBD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2" creationId="{344A7327-9EB9-4176-DC65-E3E678323A9D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3" creationId="{0359AA76-1003-936C-657C-29F1968064D4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4" creationId="{C21934D7-16F7-EA68-2E46-92F8F8E6B41C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5" creationId="{32F0A318-616A-79A7-CBA7-7060D8DA29CB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6" creationId="{288EAEC9-3103-B6C3-DA78-DC417E3955A8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7" creationId="{226EDE3E-0072-174A-45E2-ABB726EB39EC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8" creationId="{2D7BDFEF-EE25-906C-7986-AC4F7935E10D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29" creationId="{CF552438-FA5C-9941-1F77-3EAC10265E40}"/>
          </ac:spMkLst>
        </pc:spChg>
        <pc:spChg chg="add del mod">
          <ac:chgData name="Taylor Randell Singleton" userId="0b677a28-a482-4a29-a917-cf27c745c92c" providerId="ADAL" clId="{AA3EDD53-7FA5-41C2-A65F-DE049A2DCB95}" dt="2024-12-03T15:34:00.532" v="5640" actId="478"/>
          <ac:spMkLst>
            <pc:docMk/>
            <pc:sldMk cId="193067917" sldId="5048"/>
            <ac:spMk id="30" creationId="{EBB937F9-DDD2-714A-75FE-A1A028075CCD}"/>
          </ac:spMkLst>
        </pc:spChg>
        <pc:picChg chg="add del mod">
          <ac:chgData name="Taylor Randell Singleton" userId="0b677a28-a482-4a29-a917-cf27c745c92c" providerId="ADAL" clId="{AA3EDD53-7FA5-41C2-A65F-DE049A2DCB95}" dt="2024-12-04T12:32:45.226" v="9768" actId="478"/>
          <ac:picMkLst>
            <pc:docMk/>
            <pc:sldMk cId="193067917" sldId="5048"/>
            <ac:picMk id="3" creationId="{C061EE49-2C4B-8919-1D75-70BA85BF3C2D}"/>
          </ac:picMkLst>
        </pc:picChg>
        <pc:picChg chg="add mod">
          <ac:chgData name="Taylor Randell Singleton" userId="0b677a28-a482-4a29-a917-cf27c745c92c" providerId="ADAL" clId="{AA3EDD53-7FA5-41C2-A65F-DE049A2DCB95}" dt="2024-12-04T12:35:33.937" v="9925" actId="208"/>
          <ac:picMkLst>
            <pc:docMk/>
            <pc:sldMk cId="193067917" sldId="5048"/>
            <ac:picMk id="5" creationId="{CD4E3EDA-3BC6-8D51-9372-22E13DCA4B35}"/>
          </ac:picMkLst>
        </pc:picChg>
        <pc:picChg chg="add mod">
          <ac:chgData name="Taylor Randell Singleton" userId="0b677a28-a482-4a29-a917-cf27c745c92c" providerId="ADAL" clId="{AA3EDD53-7FA5-41C2-A65F-DE049A2DCB95}" dt="2024-12-04T12:35:33.937" v="9925" actId="208"/>
          <ac:picMkLst>
            <pc:docMk/>
            <pc:sldMk cId="193067917" sldId="5048"/>
            <ac:picMk id="9" creationId="{BFCDA914-F529-911B-8F1E-B8B67801801D}"/>
          </ac:picMkLst>
        </pc:picChg>
        <pc:picChg chg="add mod">
          <ac:chgData name="Taylor Randell Singleton" userId="0b677a28-a482-4a29-a917-cf27c745c92c" providerId="ADAL" clId="{AA3EDD53-7FA5-41C2-A65F-DE049A2DCB95}" dt="2024-12-04T12:35:33.937" v="9925" actId="208"/>
          <ac:picMkLst>
            <pc:docMk/>
            <pc:sldMk cId="193067917" sldId="5048"/>
            <ac:picMk id="11" creationId="{93FFB590-6420-1618-D56E-4D4FDB8AF67C}"/>
          </ac:picMkLst>
        </pc:picChg>
        <pc:picChg chg="add mod">
          <ac:chgData name="Taylor Randell Singleton" userId="0b677a28-a482-4a29-a917-cf27c745c92c" providerId="ADAL" clId="{AA3EDD53-7FA5-41C2-A65F-DE049A2DCB95}" dt="2024-12-04T12:35:33.937" v="9925" actId="208"/>
          <ac:picMkLst>
            <pc:docMk/>
            <pc:sldMk cId="193067917" sldId="5048"/>
            <ac:picMk id="13" creationId="{784FC14F-337C-0A37-3496-9E2B6A821822}"/>
          </ac:picMkLst>
        </pc:picChg>
        <pc:picChg chg="add del mod">
          <ac:chgData name="Taylor Randell Singleton" userId="0b677a28-a482-4a29-a917-cf27c745c92c" providerId="ADAL" clId="{AA3EDD53-7FA5-41C2-A65F-DE049A2DCB95}" dt="2024-12-04T12:32:35.983" v="9762" actId="478"/>
          <ac:picMkLst>
            <pc:docMk/>
            <pc:sldMk cId="193067917" sldId="5048"/>
            <ac:picMk id="31" creationId="{66F68BA8-262D-9746-7AD2-F2D37EBEE809}"/>
          </ac:picMkLst>
        </pc:picChg>
        <pc:picChg chg="add del mod">
          <ac:chgData name="Taylor Randell Singleton" userId="0b677a28-a482-4a29-a917-cf27c745c92c" providerId="ADAL" clId="{AA3EDD53-7FA5-41C2-A65F-DE049A2DCB95}" dt="2024-12-04T12:32:39.222" v="9763" actId="478"/>
          <ac:picMkLst>
            <pc:docMk/>
            <pc:sldMk cId="193067917" sldId="5048"/>
            <ac:picMk id="32" creationId="{44BA808C-E776-8E14-2077-DE0F94AB6DEF}"/>
          </ac:picMkLst>
        </pc:picChg>
        <pc:picChg chg="add del mod">
          <ac:chgData name="Taylor Randell Singleton" userId="0b677a28-a482-4a29-a917-cf27c745c92c" providerId="ADAL" clId="{AA3EDD53-7FA5-41C2-A65F-DE049A2DCB95}" dt="2024-12-04T12:32:39.222" v="9763" actId="478"/>
          <ac:picMkLst>
            <pc:docMk/>
            <pc:sldMk cId="193067917" sldId="5048"/>
            <ac:picMk id="33" creationId="{A16861AA-DF31-15DE-8237-3D91ACC51FFB}"/>
          </ac:picMkLst>
        </pc:picChg>
        <pc:picChg chg="add del mod">
          <ac:chgData name="Taylor Randell Singleton" userId="0b677a28-a482-4a29-a917-cf27c745c92c" providerId="ADAL" clId="{AA3EDD53-7FA5-41C2-A65F-DE049A2DCB95}" dt="2024-12-04T12:32:39.222" v="9763" actId="478"/>
          <ac:picMkLst>
            <pc:docMk/>
            <pc:sldMk cId="193067917" sldId="5048"/>
            <ac:picMk id="34" creationId="{1631D49D-C61A-6C71-4A5C-FC703A9A1321}"/>
          </ac:picMkLst>
        </pc:picChg>
      </pc:sldChg>
      <pc:sldChg chg="modSp add del mod ord">
        <pc:chgData name="Taylor Randell Singleton" userId="0b677a28-a482-4a29-a917-cf27c745c92c" providerId="ADAL" clId="{AA3EDD53-7FA5-41C2-A65F-DE049A2DCB95}" dt="2024-12-04T12:38:12.436" v="10056" actId="47"/>
        <pc:sldMkLst>
          <pc:docMk/>
          <pc:sldMk cId="3101827333" sldId="5049"/>
        </pc:sldMkLst>
        <pc:spChg chg="mod">
          <ac:chgData name="Taylor Randell Singleton" userId="0b677a28-a482-4a29-a917-cf27c745c92c" providerId="ADAL" clId="{AA3EDD53-7FA5-41C2-A65F-DE049A2DCB95}" dt="2024-12-03T15:35:22.705" v="5699" actId="20577"/>
          <ac:spMkLst>
            <pc:docMk/>
            <pc:sldMk cId="3101827333" sldId="5049"/>
            <ac:spMk id="6" creationId="{00000000-0000-0000-0000-000000000000}"/>
          </ac:spMkLst>
        </pc:spChg>
      </pc:sldChg>
      <pc:sldChg chg="modSp add del mod ord">
        <pc:chgData name="Taylor Randell Singleton" userId="0b677a28-a482-4a29-a917-cf27c745c92c" providerId="ADAL" clId="{AA3EDD53-7FA5-41C2-A65F-DE049A2DCB95}" dt="2024-12-04T12:38:24.253" v="10065" actId="47"/>
        <pc:sldMkLst>
          <pc:docMk/>
          <pc:sldMk cId="4087315692" sldId="5050"/>
        </pc:sldMkLst>
        <pc:spChg chg="mod">
          <ac:chgData name="Taylor Randell Singleton" userId="0b677a28-a482-4a29-a917-cf27c745c92c" providerId="ADAL" clId="{AA3EDD53-7FA5-41C2-A65F-DE049A2DCB95}" dt="2024-12-04T12:38:15.958" v="10063" actId="20577"/>
          <ac:spMkLst>
            <pc:docMk/>
            <pc:sldMk cId="4087315692" sldId="5050"/>
            <ac:spMk id="6" creationId="{00000000-0000-0000-0000-000000000000}"/>
          </ac:spMkLst>
        </pc:spChg>
      </pc:sldChg>
      <pc:sldChg chg="modSp add del mod ord">
        <pc:chgData name="Taylor Randell Singleton" userId="0b677a28-a482-4a29-a917-cf27c745c92c" providerId="ADAL" clId="{AA3EDD53-7FA5-41C2-A65F-DE049A2DCB95}" dt="2024-12-04T12:41:11.230" v="10242" actId="47"/>
        <pc:sldMkLst>
          <pc:docMk/>
          <pc:sldMk cId="2687911596" sldId="5051"/>
        </pc:sldMkLst>
        <pc:spChg chg="mod">
          <ac:chgData name="Taylor Randell Singleton" userId="0b677a28-a482-4a29-a917-cf27c745c92c" providerId="ADAL" clId="{AA3EDD53-7FA5-41C2-A65F-DE049A2DCB95}" dt="2024-12-03T15:35:43.071" v="5735" actId="20577"/>
          <ac:spMkLst>
            <pc:docMk/>
            <pc:sldMk cId="2687911596" sldId="5051"/>
            <ac:spMk id="6" creationId="{00000000-0000-0000-0000-000000000000}"/>
          </ac:spMkLst>
        </pc:spChg>
      </pc:sldChg>
      <pc:sldChg chg="modSp add del mod ord">
        <pc:chgData name="Taylor Randell Singleton" userId="0b677a28-a482-4a29-a917-cf27c745c92c" providerId="ADAL" clId="{AA3EDD53-7FA5-41C2-A65F-DE049A2DCB95}" dt="2024-12-04T12:41:17.355" v="10246" actId="47"/>
        <pc:sldMkLst>
          <pc:docMk/>
          <pc:sldMk cId="3333754240" sldId="5052"/>
        </pc:sldMkLst>
        <pc:spChg chg="mod">
          <ac:chgData name="Taylor Randell Singleton" userId="0b677a28-a482-4a29-a917-cf27c745c92c" providerId="ADAL" clId="{AA3EDD53-7FA5-41C2-A65F-DE049A2DCB95}" dt="2024-12-03T15:35:53.543" v="5752" actId="20577"/>
          <ac:spMkLst>
            <pc:docMk/>
            <pc:sldMk cId="3333754240" sldId="5052"/>
            <ac:spMk id="6" creationId="{00000000-0000-0000-0000-000000000000}"/>
          </ac:spMkLst>
        </pc:spChg>
      </pc:sldChg>
      <pc:sldChg chg="addSp modSp add mod">
        <pc:chgData name="Taylor Randell Singleton" userId="0b677a28-a482-4a29-a917-cf27c745c92c" providerId="ADAL" clId="{AA3EDD53-7FA5-41C2-A65F-DE049A2DCB95}" dt="2024-12-03T15:52:34.230" v="6518" actId="255"/>
        <pc:sldMkLst>
          <pc:docMk/>
          <pc:sldMk cId="147217859" sldId="5053"/>
        </pc:sldMkLst>
        <pc:spChg chg="add mod">
          <ac:chgData name="Taylor Randell Singleton" userId="0b677a28-a482-4a29-a917-cf27c745c92c" providerId="ADAL" clId="{AA3EDD53-7FA5-41C2-A65F-DE049A2DCB95}" dt="2024-12-03T15:52:34.230" v="6518" actId="255"/>
          <ac:spMkLst>
            <pc:docMk/>
            <pc:sldMk cId="147217859" sldId="5053"/>
            <ac:spMk id="3" creationId="{230BF5D2-4528-A7DA-EA9F-B6BABDB5D670}"/>
          </ac:spMkLst>
        </pc:spChg>
        <pc:graphicFrameChg chg="add mod modGraphic">
          <ac:chgData name="Taylor Randell Singleton" userId="0b677a28-a482-4a29-a917-cf27c745c92c" providerId="ADAL" clId="{AA3EDD53-7FA5-41C2-A65F-DE049A2DCB95}" dt="2024-12-03T15:51:28.934" v="6371" actId="1076"/>
          <ac:graphicFrameMkLst>
            <pc:docMk/>
            <pc:sldMk cId="147217859" sldId="5053"/>
            <ac:graphicFrameMk id="2" creationId="{B5A801F1-D4A3-2E17-F20C-A85FA8FCFDFC}"/>
          </ac:graphicFrameMkLst>
        </pc:graphicFrameChg>
      </pc:sldChg>
      <pc:sldChg chg="modSp add mod">
        <pc:chgData name="Taylor Randell Singleton" userId="0b677a28-a482-4a29-a917-cf27c745c92c" providerId="ADAL" clId="{AA3EDD53-7FA5-41C2-A65F-DE049A2DCB95}" dt="2024-12-03T19:27:40.503" v="7341" actId="208"/>
        <pc:sldMkLst>
          <pc:docMk/>
          <pc:sldMk cId="3451014953" sldId="5055"/>
        </pc:sldMkLst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2" creationId="{71CEA843-DD9D-DFA4-719F-A43B4FA3432A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3" creationId="{473D97DF-7533-8279-93EB-C08E49F3F0D2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4" creationId="{4A219F3E-81D2-92E0-9E49-DB6612109F9E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5" creationId="{6C3AC2D4-F976-66F9-9339-F3FD6B929318}"/>
          </ac:spMkLst>
        </pc:spChg>
        <pc:spChg chg="mod">
          <ac:chgData name="Taylor Randell Singleton" userId="0b677a28-a482-4a29-a917-cf27c745c92c" providerId="ADAL" clId="{AA3EDD53-7FA5-41C2-A65F-DE049A2DCB95}" dt="2024-12-03T17:08:22.829" v="7250" actId="20577"/>
          <ac:spMkLst>
            <pc:docMk/>
            <pc:sldMk cId="3451014953" sldId="5055"/>
            <ac:spMk id="6" creationId="{00000000-0000-0000-0000-000000000000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8" creationId="{D670D7FB-445E-1EC4-3D58-5138DADFE016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9" creationId="{6E55E003-EBDB-B53C-7441-3C49E543DE3B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10" creationId="{F8F96EED-5658-9F15-A47F-A1C2290A0AFB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11" creationId="{5D7A9870-4883-8114-8FDD-E4D0EF2F7E28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12" creationId="{7FA33B5F-843B-7BC5-D0E8-89BC47E02AC4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13" creationId="{345E2D90-D514-E0CE-6B1C-976C2770BAA1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14" creationId="{82A1F346-DF85-DD75-6D78-A7575C42AA5F}"/>
          </ac:spMkLst>
        </pc:spChg>
        <pc:spChg chg="mod">
          <ac:chgData name="Taylor Randell Singleton" userId="0b677a28-a482-4a29-a917-cf27c745c92c" providerId="ADAL" clId="{AA3EDD53-7FA5-41C2-A65F-DE049A2DCB95}" dt="2024-12-03T19:27:40.503" v="7341" actId="208"/>
          <ac:spMkLst>
            <pc:docMk/>
            <pc:sldMk cId="3451014953" sldId="5055"/>
            <ac:spMk id="15" creationId="{D7C9502A-5D9D-E7C6-6398-FB11DF79005C}"/>
          </ac:spMkLst>
        </pc:spChg>
        <pc:spChg chg="mod">
          <ac:chgData name="Taylor Randell Singleton" userId="0b677a28-a482-4a29-a917-cf27c745c92c" providerId="ADAL" clId="{AA3EDD53-7FA5-41C2-A65F-DE049A2DCB95}" dt="2024-12-03T19:25:35.792" v="7302" actId="20577"/>
          <ac:spMkLst>
            <pc:docMk/>
            <pc:sldMk cId="3451014953" sldId="5055"/>
            <ac:spMk id="16" creationId="{7D2608C1-1EF7-6E29-54DF-21ED41FCE40E}"/>
          </ac:spMkLst>
        </pc:spChg>
        <pc:spChg chg="mod">
          <ac:chgData name="Taylor Randell Singleton" userId="0b677a28-a482-4a29-a917-cf27c745c92c" providerId="ADAL" clId="{AA3EDD53-7FA5-41C2-A65F-DE049A2DCB95}" dt="2024-12-03T19:25:48.430" v="7315" actId="20577"/>
          <ac:spMkLst>
            <pc:docMk/>
            <pc:sldMk cId="3451014953" sldId="5055"/>
            <ac:spMk id="17" creationId="{DB7AC547-B31E-8D91-C7FE-1B880D04BA35}"/>
          </ac:spMkLst>
        </pc:spChg>
      </pc:sldChg>
      <pc:sldChg chg="modSp add mod">
        <pc:chgData name="Taylor Randell Singleton" userId="0b677a28-a482-4a29-a917-cf27c745c92c" providerId="ADAL" clId="{AA3EDD53-7FA5-41C2-A65F-DE049A2DCB95}" dt="2024-12-03T21:01:55.643" v="7997" actId="27636"/>
        <pc:sldMkLst>
          <pc:docMk/>
          <pc:sldMk cId="718945635" sldId="5056"/>
        </pc:sldMkLst>
        <pc:spChg chg="mod">
          <ac:chgData name="Taylor Randell Singleton" userId="0b677a28-a482-4a29-a917-cf27c745c92c" providerId="ADAL" clId="{AA3EDD53-7FA5-41C2-A65F-DE049A2DCB95}" dt="2024-12-03T21:01:55.643" v="7997" actId="27636"/>
          <ac:spMkLst>
            <pc:docMk/>
            <pc:sldMk cId="718945635" sldId="5056"/>
            <ac:spMk id="6" creationId="{00000000-0000-0000-0000-000000000000}"/>
          </ac:spMkLst>
        </pc:spChg>
      </pc:sldChg>
      <pc:sldChg chg="delSp modSp add mod">
        <pc:chgData name="Taylor Randell Singleton" userId="0b677a28-a482-4a29-a917-cf27c745c92c" providerId="ADAL" clId="{AA3EDD53-7FA5-41C2-A65F-DE049A2DCB95}" dt="2024-12-04T12:38:10.383" v="10055" actId="403"/>
        <pc:sldMkLst>
          <pc:docMk/>
          <pc:sldMk cId="1152862641" sldId="5057"/>
        </pc:sldMkLst>
        <pc:spChg chg="mod">
          <ac:chgData name="Taylor Randell Singleton" userId="0b677a28-a482-4a29-a917-cf27c745c92c" providerId="ADAL" clId="{AA3EDD53-7FA5-41C2-A65F-DE049A2DCB95}" dt="2024-12-04T12:36:29.942" v="9945" actId="20577"/>
          <ac:spMkLst>
            <pc:docMk/>
            <pc:sldMk cId="1152862641" sldId="5057"/>
            <ac:spMk id="6" creationId="{00000000-0000-0000-0000-000000000000}"/>
          </ac:spMkLst>
        </pc:spChg>
        <pc:spChg chg="mod">
          <ac:chgData name="Taylor Randell Singleton" userId="0b677a28-a482-4a29-a917-cf27c745c92c" providerId="ADAL" clId="{AA3EDD53-7FA5-41C2-A65F-DE049A2DCB95}" dt="2024-12-04T12:37:50.342" v="10041" actId="403"/>
          <ac:spMkLst>
            <pc:docMk/>
            <pc:sldMk cId="1152862641" sldId="5057"/>
            <ac:spMk id="14" creationId="{78BFB2D3-F4B9-6A32-A7F7-18DE1E9AA6AC}"/>
          </ac:spMkLst>
        </pc:spChg>
        <pc:spChg chg="mod">
          <ac:chgData name="Taylor Randell Singleton" userId="0b677a28-a482-4a29-a917-cf27c745c92c" providerId="ADAL" clId="{AA3EDD53-7FA5-41C2-A65F-DE049A2DCB95}" dt="2024-12-04T12:38:00.299" v="10048" actId="403"/>
          <ac:spMkLst>
            <pc:docMk/>
            <pc:sldMk cId="1152862641" sldId="5057"/>
            <ac:spMk id="15" creationId="{7B54DBC6-1E33-5030-25A3-6B6047ADFA33}"/>
          </ac:spMkLst>
        </pc:spChg>
        <pc:spChg chg="mod">
          <ac:chgData name="Taylor Randell Singleton" userId="0b677a28-a482-4a29-a917-cf27c745c92c" providerId="ADAL" clId="{AA3EDD53-7FA5-41C2-A65F-DE049A2DCB95}" dt="2024-12-04T12:38:10.383" v="10055" actId="403"/>
          <ac:spMkLst>
            <pc:docMk/>
            <pc:sldMk cId="1152862641" sldId="5057"/>
            <ac:spMk id="16" creationId="{51875EAE-78C9-27CC-DFA0-477D6F70F30F}"/>
          </ac:spMkLst>
        </pc:spChg>
        <pc:spChg chg="del">
          <ac:chgData name="Taylor Randell Singleton" userId="0b677a28-a482-4a29-a917-cf27c745c92c" providerId="ADAL" clId="{AA3EDD53-7FA5-41C2-A65F-DE049A2DCB95}" dt="2024-12-04T12:36:41.200" v="9948" actId="478"/>
          <ac:spMkLst>
            <pc:docMk/>
            <pc:sldMk cId="1152862641" sldId="5057"/>
            <ac:spMk id="17" creationId="{1E513D7E-8279-6BF9-C1D0-F58F5B1AD064}"/>
          </ac:spMkLst>
        </pc:spChg>
        <pc:picChg chg="mod">
          <ac:chgData name="Taylor Randell Singleton" userId="0b677a28-a482-4a29-a917-cf27c745c92c" providerId="ADAL" clId="{AA3EDD53-7FA5-41C2-A65F-DE049A2DCB95}" dt="2024-12-04T12:37:38.910" v="10036" actId="1076"/>
          <ac:picMkLst>
            <pc:docMk/>
            <pc:sldMk cId="1152862641" sldId="5057"/>
            <ac:picMk id="5" creationId="{CD4E3EDA-3BC6-8D51-9372-22E13DCA4B35}"/>
          </ac:picMkLst>
        </pc:picChg>
        <pc:picChg chg="mod">
          <ac:chgData name="Taylor Randell Singleton" userId="0b677a28-a482-4a29-a917-cf27c745c92c" providerId="ADAL" clId="{AA3EDD53-7FA5-41C2-A65F-DE049A2DCB95}" dt="2024-12-04T12:37:37.249" v="10035" actId="14100"/>
          <ac:picMkLst>
            <pc:docMk/>
            <pc:sldMk cId="1152862641" sldId="5057"/>
            <ac:picMk id="9" creationId="{BFCDA914-F529-911B-8F1E-B8B67801801D}"/>
          </ac:picMkLst>
        </pc:picChg>
        <pc:picChg chg="mod">
          <ac:chgData name="Taylor Randell Singleton" userId="0b677a28-a482-4a29-a917-cf27c745c92c" providerId="ADAL" clId="{AA3EDD53-7FA5-41C2-A65F-DE049A2DCB95}" dt="2024-12-04T12:37:43.066" v="10037" actId="1076"/>
          <ac:picMkLst>
            <pc:docMk/>
            <pc:sldMk cId="1152862641" sldId="5057"/>
            <ac:picMk id="11" creationId="{93FFB590-6420-1618-D56E-4D4FDB8AF67C}"/>
          </ac:picMkLst>
        </pc:picChg>
        <pc:picChg chg="del">
          <ac:chgData name="Taylor Randell Singleton" userId="0b677a28-a482-4a29-a917-cf27c745c92c" providerId="ADAL" clId="{AA3EDD53-7FA5-41C2-A65F-DE049A2DCB95}" dt="2024-12-04T12:36:39.482" v="9947" actId="478"/>
          <ac:picMkLst>
            <pc:docMk/>
            <pc:sldMk cId="1152862641" sldId="5057"/>
            <ac:picMk id="13" creationId="{784FC14F-337C-0A37-3496-9E2B6A821822}"/>
          </ac:picMkLst>
        </pc:picChg>
      </pc:sldChg>
      <pc:sldChg chg="delSp modSp add mod">
        <pc:chgData name="Taylor Randell Singleton" userId="0b677a28-a482-4a29-a917-cf27c745c92c" providerId="ADAL" clId="{AA3EDD53-7FA5-41C2-A65F-DE049A2DCB95}" dt="2024-12-04T12:39:54.228" v="10149" actId="1076"/>
        <pc:sldMkLst>
          <pc:docMk/>
          <pc:sldMk cId="2226148855" sldId="5058"/>
        </pc:sldMkLst>
        <pc:spChg chg="mod">
          <ac:chgData name="Taylor Randell Singleton" userId="0b677a28-a482-4a29-a917-cf27c745c92c" providerId="ADAL" clId="{AA3EDD53-7FA5-41C2-A65F-DE049A2DCB95}" dt="2024-12-04T12:39:02.357" v="10112" actId="20577"/>
          <ac:spMkLst>
            <pc:docMk/>
            <pc:sldMk cId="2226148855" sldId="5058"/>
            <ac:spMk id="6" creationId="{00000000-0000-0000-0000-000000000000}"/>
          </ac:spMkLst>
        </pc:spChg>
        <pc:spChg chg="mod">
          <ac:chgData name="Taylor Randell Singleton" userId="0b677a28-a482-4a29-a917-cf27c745c92c" providerId="ADAL" clId="{AA3EDD53-7FA5-41C2-A65F-DE049A2DCB95}" dt="2024-12-04T12:39:51.085" v="10148" actId="1076"/>
          <ac:spMkLst>
            <pc:docMk/>
            <pc:sldMk cId="2226148855" sldId="5058"/>
            <ac:spMk id="14" creationId="{78BFB2D3-F4B9-6A32-A7F7-18DE1E9AA6AC}"/>
          </ac:spMkLst>
        </pc:spChg>
        <pc:spChg chg="del">
          <ac:chgData name="Taylor Randell Singleton" userId="0b677a28-a482-4a29-a917-cf27c745c92c" providerId="ADAL" clId="{AA3EDD53-7FA5-41C2-A65F-DE049A2DCB95}" dt="2024-12-04T12:38:59.665" v="10110" actId="478"/>
          <ac:spMkLst>
            <pc:docMk/>
            <pc:sldMk cId="2226148855" sldId="5058"/>
            <ac:spMk id="15" creationId="{7B54DBC6-1E33-5030-25A3-6B6047ADFA33}"/>
          </ac:spMkLst>
        </pc:spChg>
        <pc:spChg chg="mod">
          <ac:chgData name="Taylor Randell Singleton" userId="0b677a28-a482-4a29-a917-cf27c745c92c" providerId="ADAL" clId="{AA3EDD53-7FA5-41C2-A65F-DE049A2DCB95}" dt="2024-12-04T12:39:54.228" v="10149" actId="1076"/>
          <ac:spMkLst>
            <pc:docMk/>
            <pc:sldMk cId="2226148855" sldId="5058"/>
            <ac:spMk id="16" creationId="{51875EAE-78C9-27CC-DFA0-477D6F70F30F}"/>
          </ac:spMkLst>
        </pc:spChg>
        <pc:picChg chg="mod">
          <ac:chgData name="Taylor Randell Singleton" userId="0b677a28-a482-4a29-a917-cf27c745c92c" providerId="ADAL" clId="{AA3EDD53-7FA5-41C2-A65F-DE049A2DCB95}" dt="2024-12-04T12:39:51.085" v="10148" actId="1076"/>
          <ac:picMkLst>
            <pc:docMk/>
            <pc:sldMk cId="2226148855" sldId="5058"/>
            <ac:picMk id="5" creationId="{CD4E3EDA-3BC6-8D51-9372-22E13DCA4B35}"/>
          </ac:picMkLst>
        </pc:picChg>
        <pc:picChg chg="del">
          <ac:chgData name="Taylor Randell Singleton" userId="0b677a28-a482-4a29-a917-cf27c745c92c" providerId="ADAL" clId="{AA3EDD53-7FA5-41C2-A65F-DE049A2DCB95}" dt="2024-12-04T12:38:59.665" v="10110" actId="478"/>
          <ac:picMkLst>
            <pc:docMk/>
            <pc:sldMk cId="2226148855" sldId="5058"/>
            <ac:picMk id="9" creationId="{BFCDA914-F529-911B-8F1E-B8B67801801D}"/>
          </ac:picMkLst>
        </pc:picChg>
        <pc:picChg chg="mod">
          <ac:chgData name="Taylor Randell Singleton" userId="0b677a28-a482-4a29-a917-cf27c745c92c" providerId="ADAL" clId="{AA3EDD53-7FA5-41C2-A65F-DE049A2DCB95}" dt="2024-12-04T12:39:54.228" v="10149" actId="1076"/>
          <ac:picMkLst>
            <pc:docMk/>
            <pc:sldMk cId="2226148855" sldId="5058"/>
            <ac:picMk id="11" creationId="{93FFB590-6420-1618-D56E-4D4FDB8AF67C}"/>
          </ac:picMkLst>
        </pc:picChg>
      </pc:sldChg>
      <pc:sldChg chg="modSp add mod">
        <pc:chgData name="Taylor Randell Singleton" userId="0b677a28-a482-4a29-a917-cf27c745c92c" providerId="ADAL" clId="{AA3EDD53-7FA5-41C2-A65F-DE049A2DCB95}" dt="2024-12-04T12:41:06.847" v="10241" actId="14826"/>
        <pc:sldMkLst>
          <pc:docMk/>
          <pc:sldMk cId="193016595" sldId="5059"/>
        </pc:sldMkLst>
        <pc:spChg chg="mod">
          <ac:chgData name="Taylor Randell Singleton" userId="0b677a28-a482-4a29-a917-cf27c745c92c" providerId="ADAL" clId="{AA3EDD53-7FA5-41C2-A65F-DE049A2DCB95}" dt="2024-12-04T12:40:11.127" v="10171" actId="313"/>
          <ac:spMkLst>
            <pc:docMk/>
            <pc:sldMk cId="193016595" sldId="5059"/>
            <ac:spMk id="6" creationId="{00000000-0000-0000-0000-000000000000}"/>
          </ac:spMkLst>
        </pc:spChg>
        <pc:spChg chg="mod">
          <ac:chgData name="Taylor Randell Singleton" userId="0b677a28-a482-4a29-a917-cf27c745c92c" providerId="ADAL" clId="{AA3EDD53-7FA5-41C2-A65F-DE049A2DCB95}" dt="2024-12-04T12:40:31.165" v="10202" actId="20577"/>
          <ac:spMkLst>
            <pc:docMk/>
            <pc:sldMk cId="193016595" sldId="5059"/>
            <ac:spMk id="14" creationId="{78BFB2D3-F4B9-6A32-A7F7-18DE1E9AA6AC}"/>
          </ac:spMkLst>
        </pc:spChg>
        <pc:spChg chg="mod">
          <ac:chgData name="Taylor Randell Singleton" userId="0b677a28-a482-4a29-a917-cf27c745c92c" providerId="ADAL" clId="{AA3EDD53-7FA5-41C2-A65F-DE049A2DCB95}" dt="2024-12-04T12:40:46.108" v="10238" actId="20577"/>
          <ac:spMkLst>
            <pc:docMk/>
            <pc:sldMk cId="193016595" sldId="5059"/>
            <ac:spMk id="16" creationId="{51875EAE-78C9-27CC-DFA0-477D6F70F30F}"/>
          </ac:spMkLst>
        </pc:spChg>
        <pc:picChg chg="mod">
          <ac:chgData name="Taylor Randell Singleton" userId="0b677a28-a482-4a29-a917-cf27c745c92c" providerId="ADAL" clId="{AA3EDD53-7FA5-41C2-A65F-DE049A2DCB95}" dt="2024-12-04T12:41:00.354" v="10240" actId="14826"/>
          <ac:picMkLst>
            <pc:docMk/>
            <pc:sldMk cId="193016595" sldId="5059"/>
            <ac:picMk id="5" creationId="{CD4E3EDA-3BC6-8D51-9372-22E13DCA4B35}"/>
          </ac:picMkLst>
        </pc:picChg>
        <pc:picChg chg="mod">
          <ac:chgData name="Taylor Randell Singleton" userId="0b677a28-a482-4a29-a917-cf27c745c92c" providerId="ADAL" clId="{AA3EDD53-7FA5-41C2-A65F-DE049A2DCB95}" dt="2024-12-04T12:41:06.847" v="10241" actId="14826"/>
          <ac:picMkLst>
            <pc:docMk/>
            <pc:sldMk cId="193016595" sldId="5059"/>
            <ac:picMk id="11" creationId="{93FFB590-6420-1618-D56E-4D4FDB8AF67C}"/>
          </ac:picMkLst>
        </pc:picChg>
      </pc:sldChg>
      <pc:sldChg chg="modSp add mod ord">
        <pc:chgData name="Taylor Randell Singleton" userId="0b677a28-a482-4a29-a917-cf27c745c92c" providerId="ADAL" clId="{AA3EDD53-7FA5-41C2-A65F-DE049A2DCB95}" dt="2024-12-04T12:54:39.601" v="10429" actId="14826"/>
        <pc:sldMkLst>
          <pc:docMk/>
          <pc:sldMk cId="2085252329" sldId="5060"/>
        </pc:sldMkLst>
        <pc:spChg chg="mod">
          <ac:chgData name="Taylor Randell Singleton" userId="0b677a28-a482-4a29-a917-cf27c745c92c" providerId="ADAL" clId="{AA3EDD53-7FA5-41C2-A65F-DE049A2DCB95}" dt="2024-12-04T12:41:24.974" v="10264" actId="20577"/>
          <ac:spMkLst>
            <pc:docMk/>
            <pc:sldMk cId="2085252329" sldId="5060"/>
            <ac:spMk id="6" creationId="{00000000-0000-0000-0000-000000000000}"/>
          </ac:spMkLst>
        </pc:spChg>
        <pc:spChg chg="mod">
          <ac:chgData name="Taylor Randell Singleton" userId="0b677a28-a482-4a29-a917-cf27c745c92c" providerId="ADAL" clId="{AA3EDD53-7FA5-41C2-A65F-DE049A2DCB95}" dt="2024-12-04T12:42:05.197" v="10327" actId="20577"/>
          <ac:spMkLst>
            <pc:docMk/>
            <pc:sldMk cId="2085252329" sldId="5060"/>
            <ac:spMk id="14" creationId="{78BFB2D3-F4B9-6A32-A7F7-18DE1E9AA6AC}"/>
          </ac:spMkLst>
        </pc:spChg>
        <pc:spChg chg="mod">
          <ac:chgData name="Taylor Randell Singleton" userId="0b677a28-a482-4a29-a917-cf27c745c92c" providerId="ADAL" clId="{AA3EDD53-7FA5-41C2-A65F-DE049A2DCB95}" dt="2024-12-04T12:42:37.498" v="10351" actId="20577"/>
          <ac:spMkLst>
            <pc:docMk/>
            <pc:sldMk cId="2085252329" sldId="5060"/>
            <ac:spMk id="15" creationId="{7B54DBC6-1E33-5030-25A3-6B6047ADFA33}"/>
          </ac:spMkLst>
        </pc:spChg>
        <pc:spChg chg="mod">
          <ac:chgData name="Taylor Randell Singleton" userId="0b677a28-a482-4a29-a917-cf27c745c92c" providerId="ADAL" clId="{AA3EDD53-7FA5-41C2-A65F-DE049A2DCB95}" dt="2024-12-04T12:43:12.561" v="10426" actId="20577"/>
          <ac:spMkLst>
            <pc:docMk/>
            <pc:sldMk cId="2085252329" sldId="5060"/>
            <ac:spMk id="16" creationId="{51875EAE-78C9-27CC-DFA0-477D6F70F30F}"/>
          </ac:spMkLst>
        </pc:spChg>
        <pc:picChg chg="mod">
          <ac:chgData name="Taylor Randell Singleton" userId="0b677a28-a482-4a29-a917-cf27c745c92c" providerId="ADAL" clId="{AA3EDD53-7FA5-41C2-A65F-DE049A2DCB95}" dt="2024-12-04T12:43:48.468" v="10427" actId="14826"/>
          <ac:picMkLst>
            <pc:docMk/>
            <pc:sldMk cId="2085252329" sldId="5060"/>
            <ac:picMk id="5" creationId="{CD4E3EDA-3BC6-8D51-9372-22E13DCA4B35}"/>
          </ac:picMkLst>
        </pc:picChg>
        <pc:picChg chg="mod">
          <ac:chgData name="Taylor Randell Singleton" userId="0b677a28-a482-4a29-a917-cf27c745c92c" providerId="ADAL" clId="{AA3EDD53-7FA5-41C2-A65F-DE049A2DCB95}" dt="2024-12-04T12:54:34.233" v="10428" actId="14826"/>
          <ac:picMkLst>
            <pc:docMk/>
            <pc:sldMk cId="2085252329" sldId="5060"/>
            <ac:picMk id="9" creationId="{BFCDA914-F529-911B-8F1E-B8B67801801D}"/>
          </ac:picMkLst>
        </pc:picChg>
        <pc:picChg chg="mod">
          <ac:chgData name="Taylor Randell Singleton" userId="0b677a28-a482-4a29-a917-cf27c745c92c" providerId="ADAL" clId="{AA3EDD53-7FA5-41C2-A65F-DE049A2DCB95}" dt="2024-12-04T12:54:39.601" v="10429" actId="14826"/>
          <ac:picMkLst>
            <pc:docMk/>
            <pc:sldMk cId="2085252329" sldId="5060"/>
            <ac:picMk id="11" creationId="{93FFB590-6420-1618-D56E-4D4FDB8AF67C}"/>
          </ac:picMkLst>
        </pc:picChg>
      </pc:sldChg>
    </pc:docChg>
  </pc:docChgLst>
  <pc:docChgLst>
    <pc:chgData name="Taylor Randell Singleton" userId="0b677a28-a482-4a29-a917-cf27c745c92c" providerId="ADAL" clId="{2324CC21-3F8C-4B6F-BBEC-77A11278A7B1}"/>
    <pc:docChg chg="undo custSel addSld delSld modSld sldOrd">
      <pc:chgData name="Taylor Randell Singleton" userId="0b677a28-a482-4a29-a917-cf27c745c92c" providerId="ADAL" clId="{2324CC21-3F8C-4B6F-BBEC-77A11278A7B1}" dt="2024-12-04T02:13:03.231" v="3608" actId="729"/>
      <pc:docMkLst>
        <pc:docMk/>
      </pc:docMkLst>
      <pc:sldChg chg="modSp add del mod">
        <pc:chgData name="Taylor Randell Singleton" userId="0b677a28-a482-4a29-a917-cf27c745c92c" providerId="ADAL" clId="{2324CC21-3F8C-4B6F-BBEC-77A11278A7B1}" dt="2024-12-04T01:57:29.198" v="3602" actId="20577"/>
        <pc:sldMkLst>
          <pc:docMk/>
          <pc:sldMk cId="1348245035" sldId="406"/>
        </pc:sldMkLst>
        <pc:spChg chg="mod">
          <ac:chgData name="Taylor Randell Singleton" userId="0b677a28-a482-4a29-a917-cf27c745c92c" providerId="ADAL" clId="{2324CC21-3F8C-4B6F-BBEC-77A11278A7B1}" dt="2024-12-04T01:57:29.198" v="3602" actId="20577"/>
          <ac:spMkLst>
            <pc:docMk/>
            <pc:sldMk cId="1348245035" sldId="406"/>
            <ac:spMk id="10" creationId="{1AFD5DC7-2129-9684-3A63-B1BEB6E2D89A}"/>
          </ac:spMkLst>
        </pc:spChg>
      </pc:sldChg>
      <pc:sldChg chg="modSp add del mod">
        <pc:chgData name="Taylor Randell Singleton" userId="0b677a28-a482-4a29-a917-cf27c745c92c" providerId="ADAL" clId="{2324CC21-3F8C-4B6F-BBEC-77A11278A7B1}" dt="2024-12-04T01:57:33.717" v="3603" actId="20577"/>
        <pc:sldMkLst>
          <pc:docMk/>
          <pc:sldMk cId="1902823533" sldId="407"/>
        </pc:sldMkLst>
        <pc:spChg chg="mod">
          <ac:chgData name="Taylor Randell Singleton" userId="0b677a28-a482-4a29-a917-cf27c745c92c" providerId="ADAL" clId="{2324CC21-3F8C-4B6F-BBEC-77A11278A7B1}" dt="2024-12-04T01:57:33.717" v="3603" actId="20577"/>
          <ac:spMkLst>
            <pc:docMk/>
            <pc:sldMk cId="1902823533" sldId="407"/>
            <ac:spMk id="10" creationId="{1AFD5DC7-2129-9684-3A63-B1BEB6E2D89A}"/>
          </ac:spMkLst>
        </pc:spChg>
      </pc:sldChg>
      <pc:sldChg chg="addSp delSp modSp mod">
        <pc:chgData name="Taylor Randell Singleton" userId="0b677a28-a482-4a29-a917-cf27c745c92c" providerId="ADAL" clId="{2324CC21-3F8C-4B6F-BBEC-77A11278A7B1}" dt="2024-12-04T01:56:17.275" v="3601" actId="27636"/>
        <pc:sldMkLst>
          <pc:docMk/>
          <pc:sldMk cId="2935925710" sldId="1074"/>
        </pc:sldMkLst>
        <pc:spChg chg="del mod">
          <ac:chgData name="Taylor Randell Singleton" userId="0b677a28-a482-4a29-a917-cf27c745c92c" providerId="ADAL" clId="{2324CC21-3F8C-4B6F-BBEC-77A11278A7B1}" dt="2024-12-03T00:37:31.209" v="94" actId="478"/>
          <ac:spMkLst>
            <pc:docMk/>
            <pc:sldMk cId="2935925710" sldId="1074"/>
            <ac:spMk id="2" creationId="{D214A74F-0C95-458A-96EA-B4A8D69A97DC}"/>
          </ac:spMkLst>
        </pc:spChg>
        <pc:spChg chg="del">
          <ac:chgData name="Taylor Randell Singleton" userId="0b677a28-a482-4a29-a917-cf27c745c92c" providerId="ADAL" clId="{2324CC21-3F8C-4B6F-BBEC-77A11278A7B1}" dt="2024-12-03T00:37:44.858" v="98" actId="478"/>
          <ac:spMkLst>
            <pc:docMk/>
            <pc:sldMk cId="2935925710" sldId="1074"/>
            <ac:spMk id="4" creationId="{914D8CFB-BB13-44D9-A846-6FD11AFFA944}"/>
          </ac:spMkLst>
        </pc:spChg>
        <pc:spChg chg="add mod">
          <ac:chgData name="Taylor Randell Singleton" userId="0b677a28-a482-4a29-a917-cf27c745c92c" providerId="ADAL" clId="{2324CC21-3F8C-4B6F-BBEC-77A11278A7B1}" dt="2024-12-03T00:37:37.436" v="97"/>
          <ac:spMkLst>
            <pc:docMk/>
            <pc:sldMk cId="2935925710" sldId="1074"/>
            <ac:spMk id="5" creationId="{0B94AD19-97AF-554A-5295-F7C31D4CF6D2}"/>
          </ac:spMkLst>
        </pc:spChg>
        <pc:spChg chg="add mod">
          <ac:chgData name="Taylor Randell Singleton" userId="0b677a28-a482-4a29-a917-cf27c745c92c" providerId="ADAL" clId="{2324CC21-3F8C-4B6F-BBEC-77A11278A7B1}" dt="2024-12-03T00:37:37.436" v="97"/>
          <ac:spMkLst>
            <pc:docMk/>
            <pc:sldMk cId="2935925710" sldId="1074"/>
            <ac:spMk id="6" creationId="{C454BB4F-4EAF-6774-CB6D-56ECEC6FDB9D}"/>
          </ac:spMkLst>
        </pc:spChg>
        <pc:spChg chg="add del mod">
          <ac:chgData name="Taylor Randell Singleton" userId="0b677a28-a482-4a29-a917-cf27c745c92c" providerId="ADAL" clId="{2324CC21-3F8C-4B6F-BBEC-77A11278A7B1}" dt="2024-12-04T01:56:17.275" v="3601" actId="27636"/>
          <ac:spMkLst>
            <pc:docMk/>
            <pc:sldMk cId="2935925710" sldId="1074"/>
            <ac:spMk id="7" creationId="{76771968-9439-0C7D-EEC4-8747964F6EC2}"/>
          </ac:spMkLst>
        </pc:spChg>
        <pc:spChg chg="add mod">
          <ac:chgData name="Taylor Randell Singleton" userId="0b677a28-a482-4a29-a917-cf27c745c92c" providerId="ADAL" clId="{2324CC21-3F8C-4B6F-BBEC-77A11278A7B1}" dt="2024-12-03T00:37:45.334" v="99"/>
          <ac:spMkLst>
            <pc:docMk/>
            <pc:sldMk cId="2935925710" sldId="1074"/>
            <ac:spMk id="8" creationId="{1597F43B-1F44-EAA4-B95E-5EEE3FF7E9C8}"/>
          </ac:spMkLst>
        </pc:spChg>
        <pc:picChg chg="add del mod ord modCrop">
          <ac:chgData name="Taylor Randell Singleton" userId="0b677a28-a482-4a29-a917-cf27c745c92c" providerId="ADAL" clId="{2324CC21-3F8C-4B6F-BBEC-77A11278A7B1}" dt="2024-12-03T00:37:35.979" v="96" actId="478"/>
          <ac:picMkLst>
            <pc:docMk/>
            <pc:sldMk cId="2935925710" sldId="1074"/>
            <ac:picMk id="3" creationId="{F6524795-A40A-F15B-D286-2C8BFD31BE23}"/>
          </ac:picMkLst>
        </pc:picChg>
      </pc:sldChg>
      <pc:sldChg chg="modSp mod">
        <pc:chgData name="Taylor Randell Singleton" userId="0b677a28-a482-4a29-a917-cf27c745c92c" providerId="ADAL" clId="{2324CC21-3F8C-4B6F-BBEC-77A11278A7B1}" dt="2024-12-03T00:52:04.688" v="631" actId="1038"/>
        <pc:sldMkLst>
          <pc:docMk/>
          <pc:sldMk cId="4288370213" sldId="5014"/>
        </pc:sldMkLst>
        <pc:spChg chg="mod">
          <ac:chgData name="Taylor Randell Singleton" userId="0b677a28-a482-4a29-a917-cf27c745c92c" providerId="ADAL" clId="{2324CC21-3F8C-4B6F-BBEC-77A11278A7B1}" dt="2024-12-03T00:52:04.688" v="631" actId="1038"/>
          <ac:spMkLst>
            <pc:docMk/>
            <pc:sldMk cId="4288370213" sldId="5014"/>
            <ac:spMk id="3" creationId="{17DBB13D-8F87-8E56-E745-55DCA9C83B55}"/>
          </ac:spMkLst>
        </pc:spChg>
        <pc:spChg chg="mod">
          <ac:chgData name="Taylor Randell Singleton" userId="0b677a28-a482-4a29-a917-cf27c745c92c" providerId="ADAL" clId="{2324CC21-3F8C-4B6F-BBEC-77A11278A7B1}" dt="2024-12-03T00:51:55.621" v="612" actId="14100"/>
          <ac:spMkLst>
            <pc:docMk/>
            <pc:sldMk cId="4288370213" sldId="5014"/>
            <ac:spMk id="4" creationId="{00000000-0000-0000-0000-000000000000}"/>
          </ac:spMkLst>
        </pc:spChg>
      </pc:sldChg>
      <pc:sldChg chg="modSp mod">
        <pc:chgData name="Taylor Randell Singleton" userId="0b677a28-a482-4a29-a917-cf27c745c92c" providerId="ADAL" clId="{2324CC21-3F8C-4B6F-BBEC-77A11278A7B1}" dt="2024-12-03T02:17:24.111" v="2463" actId="20577"/>
        <pc:sldMkLst>
          <pc:docMk/>
          <pc:sldMk cId="792000640" sldId="5015"/>
        </pc:sldMkLst>
        <pc:spChg chg="mod">
          <ac:chgData name="Taylor Randell Singleton" userId="0b677a28-a482-4a29-a917-cf27c745c92c" providerId="ADAL" clId="{2324CC21-3F8C-4B6F-BBEC-77A11278A7B1}" dt="2024-12-03T02:17:24.111" v="2463" actId="20577"/>
          <ac:spMkLst>
            <pc:docMk/>
            <pc:sldMk cId="792000640" sldId="5015"/>
            <ac:spMk id="4" creationId="{00000000-0000-0000-0000-000000000000}"/>
          </ac:spMkLst>
        </pc:spChg>
      </pc:sldChg>
      <pc:sldChg chg="modSp mod">
        <pc:chgData name="Taylor Randell Singleton" userId="0b677a28-a482-4a29-a917-cf27c745c92c" providerId="ADAL" clId="{2324CC21-3F8C-4B6F-BBEC-77A11278A7B1}" dt="2024-12-04T01:56:01.851" v="3599"/>
        <pc:sldMkLst>
          <pc:docMk/>
          <pc:sldMk cId="3417786716" sldId="5018"/>
        </pc:sldMkLst>
        <pc:graphicFrameChg chg="mod modGraphic">
          <ac:chgData name="Taylor Randell Singleton" userId="0b677a28-a482-4a29-a917-cf27c745c92c" providerId="ADAL" clId="{2324CC21-3F8C-4B6F-BBEC-77A11278A7B1}" dt="2024-12-04T01:56:01.851" v="3599"/>
          <ac:graphicFrameMkLst>
            <pc:docMk/>
            <pc:sldMk cId="3417786716" sldId="5018"/>
            <ac:graphicFrameMk id="5" creationId="{8381C39F-71C3-775C-A4E8-7F2A7472C82E}"/>
          </ac:graphicFrameMkLst>
        </pc:graphicFrameChg>
      </pc:sldChg>
      <pc:sldChg chg="addSp delSp modSp mod modAnim">
        <pc:chgData name="Taylor Randell Singleton" userId="0b677a28-a482-4a29-a917-cf27c745c92c" providerId="ADAL" clId="{2324CC21-3F8C-4B6F-BBEC-77A11278A7B1}" dt="2024-12-03T02:25:10.256" v="2569"/>
        <pc:sldMkLst>
          <pc:docMk/>
          <pc:sldMk cId="1704564689" sldId="5019"/>
        </pc:sldMkLst>
        <pc:spChg chg="add mod">
          <ac:chgData name="Taylor Randell Singleton" userId="0b677a28-a482-4a29-a917-cf27c745c92c" providerId="ADAL" clId="{2324CC21-3F8C-4B6F-BBEC-77A11278A7B1}" dt="2024-12-03T02:19:17.350" v="2527" actId="207"/>
          <ac:spMkLst>
            <pc:docMk/>
            <pc:sldMk cId="1704564689" sldId="5019"/>
            <ac:spMk id="3" creationId="{0285985E-3211-659D-03F1-B0198654ECCD}"/>
          </ac:spMkLst>
        </pc:spChg>
        <pc:spChg chg="mod">
          <ac:chgData name="Taylor Randell Singleton" userId="0b677a28-a482-4a29-a917-cf27c745c92c" providerId="ADAL" clId="{2324CC21-3F8C-4B6F-BBEC-77A11278A7B1}" dt="2024-12-03T02:19:20.146" v="2528" actId="20577"/>
          <ac:spMkLst>
            <pc:docMk/>
            <pc:sldMk cId="1704564689" sldId="5019"/>
            <ac:spMk id="6" creationId="{00000000-0000-0000-0000-000000000000}"/>
          </ac:spMkLst>
        </pc:spChg>
        <pc:spChg chg="add del">
          <ac:chgData name="Taylor Randell Singleton" userId="0b677a28-a482-4a29-a917-cf27c745c92c" providerId="ADAL" clId="{2324CC21-3F8C-4B6F-BBEC-77A11278A7B1}" dt="2024-12-03T02:23:20.957" v="2555" actId="478"/>
          <ac:spMkLst>
            <pc:docMk/>
            <pc:sldMk cId="1704564689" sldId="5019"/>
            <ac:spMk id="8" creationId="{72E8CE7E-F4FB-6F29-E695-E3753A890C03}"/>
          </ac:spMkLst>
        </pc:spChg>
        <pc:spChg chg="add mod">
          <ac:chgData name="Taylor Randell Singleton" userId="0b677a28-a482-4a29-a917-cf27c745c92c" providerId="ADAL" clId="{2324CC21-3F8C-4B6F-BBEC-77A11278A7B1}" dt="2024-12-03T02:24:31.284" v="2564" actId="1582"/>
          <ac:spMkLst>
            <pc:docMk/>
            <pc:sldMk cId="1704564689" sldId="5019"/>
            <ac:spMk id="9" creationId="{198E7E67-BFED-5FB0-0E1C-78042283B4FC}"/>
          </ac:spMkLst>
        </pc:spChg>
        <pc:graphicFrameChg chg="mod">
          <ac:chgData name="Taylor Randell Singleton" userId="0b677a28-a482-4a29-a917-cf27c745c92c" providerId="ADAL" clId="{2324CC21-3F8C-4B6F-BBEC-77A11278A7B1}" dt="2024-12-03T02:19:33.197" v="2531" actId="404"/>
          <ac:graphicFrameMkLst>
            <pc:docMk/>
            <pc:sldMk cId="1704564689" sldId="5019"/>
            <ac:graphicFrameMk id="2" creationId="{B702728C-D87D-26E1-CDA3-DE97453A560E}"/>
          </ac:graphicFrameMkLst>
        </pc:graphicFrameChg>
        <pc:cxnChg chg="add mod">
          <ac:chgData name="Taylor Randell Singleton" userId="0b677a28-a482-4a29-a917-cf27c745c92c" providerId="ADAL" clId="{2324CC21-3F8C-4B6F-BBEC-77A11278A7B1}" dt="2024-12-03T02:21:33.840" v="2552" actId="693"/>
          <ac:cxnSpMkLst>
            <pc:docMk/>
            <pc:sldMk cId="1704564689" sldId="5019"/>
            <ac:cxnSpMk id="5" creationId="{A692BD93-8E97-0362-7911-968DA85F3891}"/>
          </ac:cxnSpMkLst>
        </pc:cxnChg>
      </pc:sldChg>
      <pc:sldChg chg="modSp add mod">
        <pc:chgData name="Taylor Randell Singleton" userId="0b677a28-a482-4a29-a917-cf27c745c92c" providerId="ADAL" clId="{2324CC21-3F8C-4B6F-BBEC-77A11278A7B1}" dt="2024-12-03T01:19:21.980" v="1103" actId="20577"/>
        <pc:sldMkLst>
          <pc:docMk/>
          <pc:sldMk cId="3287374117" sldId="5024"/>
        </pc:sldMkLst>
        <pc:spChg chg="mod">
          <ac:chgData name="Taylor Randell Singleton" userId="0b677a28-a482-4a29-a917-cf27c745c92c" providerId="ADAL" clId="{2324CC21-3F8C-4B6F-BBEC-77A11278A7B1}" dt="2024-12-03T01:19:21.980" v="1103" actId="20577"/>
          <ac:spMkLst>
            <pc:docMk/>
            <pc:sldMk cId="3287374117" sldId="5024"/>
            <ac:spMk id="4" creationId="{00000000-0000-0000-0000-000000000000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3T01:51:56.678" v="1746" actId="20577"/>
        <pc:sldMkLst>
          <pc:docMk/>
          <pc:sldMk cId="1951309650" sldId="5025"/>
        </pc:sldMkLst>
        <pc:spChg chg="mod">
          <ac:chgData name="Taylor Randell Singleton" userId="0b677a28-a482-4a29-a917-cf27c745c92c" providerId="ADAL" clId="{2324CC21-3F8C-4B6F-BBEC-77A11278A7B1}" dt="2024-12-03T01:51:56.678" v="1746" actId="20577"/>
          <ac:spMkLst>
            <pc:docMk/>
            <pc:sldMk cId="1951309650" sldId="5025"/>
            <ac:spMk id="4" creationId="{00000000-0000-0000-0000-000000000000}"/>
          </ac:spMkLst>
        </pc:spChg>
        <pc:spChg chg="mod">
          <ac:chgData name="Taylor Randell Singleton" userId="0b677a28-a482-4a29-a917-cf27c745c92c" providerId="ADAL" clId="{2324CC21-3F8C-4B6F-BBEC-77A11278A7B1}" dt="2024-12-03T01:37:29.754" v="1177" actId="20577"/>
          <ac:spMkLst>
            <pc:docMk/>
            <pc:sldMk cId="1951309650" sldId="5025"/>
            <ac:spMk id="6" creationId="{00000000-0000-0000-0000-000000000000}"/>
          </ac:spMkLst>
        </pc:spChg>
      </pc:sldChg>
      <pc:sldChg chg="addSp modSp add mod">
        <pc:chgData name="Taylor Randell Singleton" userId="0b677a28-a482-4a29-a917-cf27c745c92c" providerId="ADAL" clId="{2324CC21-3F8C-4B6F-BBEC-77A11278A7B1}" dt="2024-12-03T01:59:31.129" v="2015" actId="20577"/>
        <pc:sldMkLst>
          <pc:docMk/>
          <pc:sldMk cId="3704972199" sldId="5027"/>
        </pc:sldMkLst>
        <pc:spChg chg="add mod">
          <ac:chgData name="Taylor Randell Singleton" userId="0b677a28-a482-4a29-a917-cf27c745c92c" providerId="ADAL" clId="{2324CC21-3F8C-4B6F-BBEC-77A11278A7B1}" dt="2024-12-03T01:59:31.129" v="2015" actId="20577"/>
          <ac:spMkLst>
            <pc:docMk/>
            <pc:sldMk cId="3704972199" sldId="5027"/>
            <ac:spMk id="2" creationId="{7F0CD395-0BB5-805F-4F4E-B0C8D94B6807}"/>
          </ac:spMkLst>
        </pc:spChg>
        <pc:spChg chg="mod">
          <ac:chgData name="Taylor Randell Singleton" userId="0b677a28-a482-4a29-a917-cf27c745c92c" providerId="ADAL" clId="{2324CC21-3F8C-4B6F-BBEC-77A11278A7B1}" dt="2024-12-03T01:53:56.916" v="1882" actId="27636"/>
          <ac:spMkLst>
            <pc:docMk/>
            <pc:sldMk cId="3704972199" sldId="5027"/>
            <ac:spMk id="4" creationId="{00000000-0000-0000-0000-000000000000}"/>
          </ac:spMkLst>
        </pc:spChg>
        <pc:spChg chg="mod">
          <ac:chgData name="Taylor Randell Singleton" userId="0b677a28-a482-4a29-a917-cf27c745c92c" providerId="ADAL" clId="{2324CC21-3F8C-4B6F-BBEC-77A11278A7B1}" dt="2024-12-03T01:41:23.892" v="1351" actId="20577"/>
          <ac:spMkLst>
            <pc:docMk/>
            <pc:sldMk cId="3704972199" sldId="5027"/>
            <ac:spMk id="6" creationId="{00000000-0000-0000-0000-000000000000}"/>
          </ac:spMkLst>
        </pc:spChg>
      </pc:sldChg>
      <pc:sldChg chg="addSp delSp modSp add mod">
        <pc:chgData name="Taylor Randell Singleton" userId="0b677a28-a482-4a29-a917-cf27c745c92c" providerId="ADAL" clId="{2324CC21-3F8C-4B6F-BBEC-77A11278A7B1}" dt="2024-12-03T02:01:28.149" v="2105" actId="1076"/>
        <pc:sldMkLst>
          <pc:docMk/>
          <pc:sldMk cId="199116141" sldId="5028"/>
        </pc:sldMkLst>
        <pc:spChg chg="del">
          <ac:chgData name="Taylor Randell Singleton" userId="0b677a28-a482-4a29-a917-cf27c745c92c" providerId="ADAL" clId="{2324CC21-3F8C-4B6F-BBEC-77A11278A7B1}" dt="2024-12-03T01:59:46.957" v="2018" actId="478"/>
          <ac:spMkLst>
            <pc:docMk/>
            <pc:sldMk cId="199116141" sldId="5028"/>
            <ac:spMk id="2" creationId="{7F0CD395-0BB5-805F-4F4E-B0C8D94B6807}"/>
          </ac:spMkLst>
        </pc:spChg>
        <pc:spChg chg="del">
          <ac:chgData name="Taylor Randell Singleton" userId="0b677a28-a482-4a29-a917-cf27c745c92c" providerId="ADAL" clId="{2324CC21-3F8C-4B6F-BBEC-77A11278A7B1}" dt="2024-12-03T02:00:00.852" v="2055" actId="478"/>
          <ac:spMkLst>
            <pc:docMk/>
            <pc:sldMk cId="199116141" sldId="5028"/>
            <ac:spMk id="3" creationId="{17DBB13D-8F87-8E56-E745-55DCA9C83B55}"/>
          </ac:spMkLst>
        </pc:spChg>
        <pc:spChg chg="del mod">
          <ac:chgData name="Taylor Randell Singleton" userId="0b677a28-a482-4a29-a917-cf27c745c92c" providerId="ADAL" clId="{2324CC21-3F8C-4B6F-BBEC-77A11278A7B1}" dt="2024-12-03T02:01:16.831" v="2102" actId="478"/>
          <ac:spMkLst>
            <pc:docMk/>
            <pc:sldMk cId="199116141" sldId="5028"/>
            <ac:spMk id="4" creationId="{00000000-0000-0000-0000-000000000000}"/>
          </ac:spMkLst>
        </pc:spChg>
        <pc:spChg chg="mod">
          <ac:chgData name="Taylor Randell Singleton" userId="0b677a28-a482-4a29-a917-cf27c745c92c" providerId="ADAL" clId="{2324CC21-3F8C-4B6F-BBEC-77A11278A7B1}" dt="2024-12-03T01:59:57.632" v="2054" actId="20577"/>
          <ac:spMkLst>
            <pc:docMk/>
            <pc:sldMk cId="199116141" sldId="5028"/>
            <ac:spMk id="6" creationId="{00000000-0000-0000-0000-000000000000}"/>
          </ac:spMkLst>
        </pc:spChg>
        <pc:spChg chg="add del mod">
          <ac:chgData name="Taylor Randell Singleton" userId="0b677a28-a482-4a29-a917-cf27c745c92c" providerId="ADAL" clId="{2324CC21-3F8C-4B6F-BBEC-77A11278A7B1}" dt="2024-12-03T02:01:19.560" v="2103" actId="478"/>
          <ac:spMkLst>
            <pc:docMk/>
            <pc:sldMk cId="199116141" sldId="5028"/>
            <ac:spMk id="8" creationId="{B8855629-F65A-8743-1384-65F4CBD672C8}"/>
          </ac:spMkLst>
        </pc:spChg>
        <pc:spChg chg="add mod">
          <ac:chgData name="Taylor Randell Singleton" userId="0b677a28-a482-4a29-a917-cf27c745c92c" providerId="ADAL" clId="{2324CC21-3F8C-4B6F-BBEC-77A11278A7B1}" dt="2024-12-03T02:01:28.149" v="2105" actId="1076"/>
          <ac:spMkLst>
            <pc:docMk/>
            <pc:sldMk cId="199116141" sldId="5028"/>
            <ac:spMk id="9" creationId="{AE2430C4-9C99-835B-2B4F-2A26A026CEA7}"/>
          </ac:spMkLst>
        </pc:spChg>
      </pc:sldChg>
      <pc:sldChg chg="addSp modSp add mod">
        <pc:chgData name="Taylor Randell Singleton" userId="0b677a28-a482-4a29-a917-cf27c745c92c" providerId="ADAL" clId="{2324CC21-3F8C-4B6F-BBEC-77A11278A7B1}" dt="2024-12-03T02:46:09.242" v="3269" actId="11529"/>
        <pc:sldMkLst>
          <pc:docMk/>
          <pc:sldMk cId="3894181237" sldId="5029"/>
        </pc:sldMkLst>
        <pc:spChg chg="mod">
          <ac:chgData name="Taylor Randell Singleton" userId="0b677a28-a482-4a29-a917-cf27c745c92c" providerId="ADAL" clId="{2324CC21-3F8C-4B6F-BBEC-77A11278A7B1}" dt="2024-12-03T02:46:03.087" v="3268" actId="14100"/>
          <ac:spMkLst>
            <pc:docMk/>
            <pc:sldMk cId="3894181237" sldId="5029"/>
            <ac:spMk id="2" creationId="{BFB844C4-5219-AC8E-93C7-E406B0E69FC2}"/>
          </ac:spMkLst>
        </pc:spChg>
        <pc:spChg chg="add">
          <ac:chgData name="Taylor Randell Singleton" userId="0b677a28-a482-4a29-a917-cf27c745c92c" providerId="ADAL" clId="{2324CC21-3F8C-4B6F-BBEC-77A11278A7B1}" dt="2024-12-03T02:46:09.242" v="3269" actId="11529"/>
          <ac:spMkLst>
            <pc:docMk/>
            <pc:sldMk cId="3894181237" sldId="5029"/>
            <ac:spMk id="3" creationId="{08AD2E71-0E1F-C763-CD9A-92CF289306AB}"/>
          </ac:spMkLst>
        </pc:spChg>
        <pc:spChg chg="mod">
          <ac:chgData name="Taylor Randell Singleton" userId="0b677a28-a482-4a29-a917-cf27c745c92c" providerId="ADAL" clId="{2324CC21-3F8C-4B6F-BBEC-77A11278A7B1}" dt="2024-12-03T02:38:50.247" v="3043" actId="20577"/>
          <ac:spMkLst>
            <pc:docMk/>
            <pc:sldMk cId="3894181237" sldId="5029"/>
            <ac:spMk id="6" creationId="{00000000-0000-0000-0000-000000000000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3T02:54:02.190" v="3373" actId="20577"/>
        <pc:sldMkLst>
          <pc:docMk/>
          <pc:sldMk cId="78304852" sldId="5032"/>
        </pc:sldMkLst>
        <pc:spChg chg="mod">
          <ac:chgData name="Taylor Randell Singleton" userId="0b677a28-a482-4a29-a917-cf27c745c92c" providerId="ADAL" clId="{2324CC21-3F8C-4B6F-BBEC-77A11278A7B1}" dt="2024-12-03T02:54:02.190" v="3373" actId="20577"/>
          <ac:spMkLst>
            <pc:docMk/>
            <pc:sldMk cId="78304852" sldId="5032"/>
            <ac:spMk id="6" creationId="{00000000-0000-0000-0000-000000000000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3T02:54:46.976" v="3426" actId="20577"/>
        <pc:sldMkLst>
          <pc:docMk/>
          <pc:sldMk cId="1075106581" sldId="5033"/>
        </pc:sldMkLst>
        <pc:spChg chg="mod">
          <ac:chgData name="Taylor Randell Singleton" userId="0b677a28-a482-4a29-a917-cf27c745c92c" providerId="ADAL" clId="{2324CC21-3F8C-4B6F-BBEC-77A11278A7B1}" dt="2024-12-03T02:54:46.976" v="3426" actId="20577"/>
          <ac:spMkLst>
            <pc:docMk/>
            <pc:sldMk cId="1075106581" sldId="5033"/>
            <ac:spMk id="6" creationId="{00000000-0000-0000-0000-000000000000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3T02:54:41.952" v="3415" actId="20577"/>
        <pc:sldMkLst>
          <pc:docMk/>
          <pc:sldMk cId="3186859871" sldId="5034"/>
        </pc:sldMkLst>
        <pc:spChg chg="mod">
          <ac:chgData name="Taylor Randell Singleton" userId="0b677a28-a482-4a29-a917-cf27c745c92c" providerId="ADAL" clId="{2324CC21-3F8C-4B6F-BBEC-77A11278A7B1}" dt="2024-12-03T02:54:41.952" v="3415" actId="20577"/>
          <ac:spMkLst>
            <pc:docMk/>
            <pc:sldMk cId="3186859871" sldId="5034"/>
            <ac:spMk id="6" creationId="{00000000-0000-0000-0000-000000000000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4T01:58:33.322" v="3606" actId="20577"/>
        <pc:sldMkLst>
          <pc:docMk/>
          <pc:sldMk cId="3255827021" sldId="5035"/>
        </pc:sldMkLst>
        <pc:spChg chg="mod">
          <ac:chgData name="Taylor Randell Singleton" userId="0b677a28-a482-4a29-a917-cf27c745c92c" providerId="ADAL" clId="{2324CC21-3F8C-4B6F-BBEC-77A11278A7B1}" dt="2024-12-03T02:55:07.579" v="3460" actId="20577"/>
          <ac:spMkLst>
            <pc:docMk/>
            <pc:sldMk cId="3255827021" sldId="5035"/>
            <ac:spMk id="6" creationId="{00000000-0000-0000-0000-000000000000}"/>
          </ac:spMkLst>
        </pc:spChg>
        <pc:spChg chg="mod">
          <ac:chgData name="Taylor Randell Singleton" userId="0b677a28-a482-4a29-a917-cf27c745c92c" providerId="ADAL" clId="{2324CC21-3F8C-4B6F-BBEC-77A11278A7B1}" dt="2024-12-04T01:58:33.322" v="3606" actId="20577"/>
          <ac:spMkLst>
            <pc:docMk/>
            <pc:sldMk cId="3255827021" sldId="5035"/>
            <ac:spMk id="8" creationId="{E11419B5-A6AD-161F-FFE3-078033D7696F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3T02:57:01.274" v="3505" actId="20577"/>
        <pc:sldMkLst>
          <pc:docMk/>
          <pc:sldMk cId="2508912022" sldId="5036"/>
        </pc:sldMkLst>
        <pc:spChg chg="mod">
          <ac:chgData name="Taylor Randell Singleton" userId="0b677a28-a482-4a29-a917-cf27c745c92c" providerId="ADAL" clId="{2324CC21-3F8C-4B6F-BBEC-77A11278A7B1}" dt="2024-12-03T02:57:01.274" v="3505" actId="20577"/>
          <ac:spMkLst>
            <pc:docMk/>
            <pc:sldMk cId="2508912022" sldId="5036"/>
            <ac:spMk id="6" creationId="{00000000-0000-0000-0000-000000000000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3T02:57:20.714" v="3541" actId="20577"/>
        <pc:sldMkLst>
          <pc:docMk/>
          <pc:sldMk cId="4191872897" sldId="5037"/>
        </pc:sldMkLst>
        <pc:spChg chg="mod">
          <ac:chgData name="Taylor Randell Singleton" userId="0b677a28-a482-4a29-a917-cf27c745c92c" providerId="ADAL" clId="{2324CC21-3F8C-4B6F-BBEC-77A11278A7B1}" dt="2024-12-03T02:57:20.714" v="3541" actId="20577"/>
          <ac:spMkLst>
            <pc:docMk/>
            <pc:sldMk cId="4191872897" sldId="5037"/>
            <ac:spMk id="6" creationId="{00000000-0000-0000-0000-000000000000}"/>
          </ac:spMkLst>
        </pc:spChg>
      </pc:sldChg>
      <pc:sldChg chg="modSp add mod ord">
        <pc:chgData name="Taylor Randell Singleton" userId="0b677a28-a482-4a29-a917-cf27c745c92c" providerId="ADAL" clId="{2324CC21-3F8C-4B6F-BBEC-77A11278A7B1}" dt="2024-12-03T02:57:42.655" v="3552"/>
        <pc:sldMkLst>
          <pc:docMk/>
          <pc:sldMk cId="3976750018" sldId="5038"/>
        </pc:sldMkLst>
        <pc:spChg chg="mod">
          <ac:chgData name="Taylor Randell Singleton" userId="0b677a28-a482-4a29-a917-cf27c745c92c" providerId="ADAL" clId="{2324CC21-3F8C-4B6F-BBEC-77A11278A7B1}" dt="2024-12-03T02:57:34.703" v="3549" actId="20577"/>
          <ac:spMkLst>
            <pc:docMk/>
            <pc:sldMk cId="3976750018" sldId="5038"/>
            <ac:spMk id="6" creationId="{00000000-0000-0000-0000-000000000000}"/>
          </ac:spMkLst>
        </pc:spChg>
      </pc:sldChg>
      <pc:sldChg chg="modSp add mod">
        <pc:chgData name="Taylor Randell Singleton" userId="0b677a28-a482-4a29-a917-cf27c745c92c" providerId="ADAL" clId="{2324CC21-3F8C-4B6F-BBEC-77A11278A7B1}" dt="2024-12-03T02:57:55.334" v="3584" actId="20577"/>
        <pc:sldMkLst>
          <pc:docMk/>
          <pc:sldMk cId="4114332891" sldId="5039"/>
        </pc:sldMkLst>
        <pc:spChg chg="mod">
          <ac:chgData name="Taylor Randell Singleton" userId="0b677a28-a482-4a29-a917-cf27c745c92c" providerId="ADAL" clId="{2324CC21-3F8C-4B6F-BBEC-77A11278A7B1}" dt="2024-12-03T02:57:55.334" v="3584" actId="20577"/>
          <ac:spMkLst>
            <pc:docMk/>
            <pc:sldMk cId="4114332891" sldId="5039"/>
            <ac:spMk id="6" creationId="{00000000-0000-0000-0000-000000000000}"/>
          </ac:spMkLst>
        </pc:spChg>
      </pc:sldChg>
      <pc:sldChg chg="del">
        <pc:chgData name="Taylor Randell Singleton" userId="0b677a28-a482-4a29-a917-cf27c745c92c" providerId="ADAL" clId="{2324CC21-3F8C-4B6F-BBEC-77A11278A7B1}" dt="2024-12-04T02:12:52.452" v="3607" actId="47"/>
        <pc:sldMkLst>
          <pc:docMk/>
          <pc:sldMk cId="595742909" sldId="5041"/>
        </pc:sldMkLst>
      </pc:sldChg>
      <pc:sldChg chg="modSp">
        <pc:chgData name="Taylor Randell Singleton" userId="0b677a28-a482-4a29-a917-cf27c745c92c" providerId="ADAL" clId="{2324CC21-3F8C-4B6F-BBEC-77A11278A7B1}" dt="2024-12-04T01:54:19.012" v="3592" actId="403"/>
        <pc:sldMkLst>
          <pc:docMk/>
          <pc:sldMk cId="390644916" sldId="5044"/>
        </pc:sldMkLst>
        <pc:spChg chg="mod">
          <ac:chgData name="Taylor Randell Singleton" userId="0b677a28-a482-4a29-a917-cf27c745c92c" providerId="ADAL" clId="{2324CC21-3F8C-4B6F-BBEC-77A11278A7B1}" dt="2024-12-04T01:54:19.012" v="3592" actId="403"/>
          <ac:spMkLst>
            <pc:docMk/>
            <pc:sldMk cId="390644916" sldId="5044"/>
            <ac:spMk id="8" creationId="{209C8371-D808-5E93-1BE7-D30599C05E63}"/>
          </ac:spMkLst>
        </pc:spChg>
      </pc:sldChg>
      <pc:sldChg chg="mod modShow">
        <pc:chgData name="Taylor Randell Singleton" userId="0b677a28-a482-4a29-a917-cf27c745c92c" providerId="ADAL" clId="{2324CC21-3F8C-4B6F-BBEC-77A11278A7B1}" dt="2024-12-04T02:13:03.231" v="3608" actId="729"/>
        <pc:sldMkLst>
          <pc:docMk/>
          <pc:sldMk cId="193067917" sldId="5048"/>
        </pc:sldMkLst>
      </pc:sldChg>
      <pc:sldChg chg="mod modShow">
        <pc:chgData name="Taylor Randell Singleton" userId="0b677a28-a482-4a29-a917-cf27c745c92c" providerId="ADAL" clId="{2324CC21-3F8C-4B6F-BBEC-77A11278A7B1}" dt="2024-12-04T02:13:03.231" v="3608" actId="729"/>
        <pc:sldMkLst>
          <pc:docMk/>
          <pc:sldMk cId="3101827333" sldId="5049"/>
        </pc:sldMkLst>
      </pc:sldChg>
      <pc:sldChg chg="mod modShow">
        <pc:chgData name="Taylor Randell Singleton" userId="0b677a28-a482-4a29-a917-cf27c745c92c" providerId="ADAL" clId="{2324CC21-3F8C-4B6F-BBEC-77A11278A7B1}" dt="2024-12-04T02:13:03.231" v="3608" actId="729"/>
        <pc:sldMkLst>
          <pc:docMk/>
          <pc:sldMk cId="4087315692" sldId="5050"/>
        </pc:sldMkLst>
      </pc:sldChg>
      <pc:sldChg chg="mod modShow">
        <pc:chgData name="Taylor Randell Singleton" userId="0b677a28-a482-4a29-a917-cf27c745c92c" providerId="ADAL" clId="{2324CC21-3F8C-4B6F-BBEC-77A11278A7B1}" dt="2024-12-04T02:13:03.231" v="3608" actId="729"/>
        <pc:sldMkLst>
          <pc:docMk/>
          <pc:sldMk cId="2687911596" sldId="5051"/>
        </pc:sldMkLst>
      </pc:sldChg>
      <pc:sldChg chg="mod modShow">
        <pc:chgData name="Taylor Randell Singleton" userId="0b677a28-a482-4a29-a917-cf27c745c92c" providerId="ADAL" clId="{2324CC21-3F8C-4B6F-BBEC-77A11278A7B1}" dt="2024-12-04T02:13:03.231" v="3608" actId="729"/>
        <pc:sldMkLst>
          <pc:docMk/>
          <pc:sldMk cId="3333754240" sldId="5052"/>
        </pc:sldMkLst>
      </pc:sldChg>
    </pc:docChg>
  </pc:docChgLst>
  <pc:docChgLst>
    <pc:chgData name="Taylor Randell Singleton" userId="0b677a28-a482-4a29-a917-cf27c745c92c" providerId="ADAL" clId="{EC01AFB1-541D-46AF-89EC-EEB7C409FA10}"/>
    <pc:docChg chg="custSel delSld modSld">
      <pc:chgData name="Taylor Randell Singleton" userId="0b677a28-a482-4a29-a917-cf27c745c92c" providerId="ADAL" clId="{EC01AFB1-541D-46AF-89EC-EEB7C409FA10}" dt="2024-12-05T18:58:32.595" v="4" actId="6549"/>
      <pc:docMkLst>
        <pc:docMk/>
      </pc:docMkLst>
      <pc:sldChg chg="modSp mod">
        <pc:chgData name="Taylor Randell Singleton" userId="0b677a28-a482-4a29-a917-cf27c745c92c" providerId="ADAL" clId="{EC01AFB1-541D-46AF-89EC-EEB7C409FA10}" dt="2024-12-05T18:58:32.595" v="4" actId="6549"/>
        <pc:sldMkLst>
          <pc:docMk/>
          <pc:sldMk cId="3690284787" sldId="329"/>
        </pc:sldMkLst>
        <pc:spChg chg="mod">
          <ac:chgData name="Taylor Randell Singleton" userId="0b677a28-a482-4a29-a917-cf27c745c92c" providerId="ADAL" clId="{EC01AFB1-541D-46AF-89EC-EEB7C409FA10}" dt="2024-12-05T18:58:32.595" v="4" actId="6549"/>
          <ac:spMkLst>
            <pc:docMk/>
            <pc:sldMk cId="3690284787" sldId="329"/>
            <ac:spMk id="6" creationId="{DBFC1C0C-2D84-48AD-BF7E-58D775E10F20}"/>
          </ac:spMkLst>
        </pc:spChg>
      </pc:sldChg>
      <pc:sldChg chg="del">
        <pc:chgData name="Taylor Randell Singleton" userId="0b677a28-a482-4a29-a917-cf27c745c92c" providerId="ADAL" clId="{EC01AFB1-541D-46AF-89EC-EEB7C409FA10}" dt="2024-12-05T18:57:51.228" v="0" actId="47"/>
        <pc:sldMkLst>
          <pc:docMk/>
          <pc:sldMk cId="941010994" sldId="5021"/>
        </pc:sldMkLst>
      </pc:sldChg>
      <pc:sldChg chg="del">
        <pc:chgData name="Taylor Randell Singleton" userId="0b677a28-a482-4a29-a917-cf27c745c92c" providerId="ADAL" clId="{EC01AFB1-541D-46AF-89EC-EEB7C409FA10}" dt="2024-12-05T18:57:57.897" v="1" actId="47"/>
        <pc:sldMkLst>
          <pc:docMk/>
          <pc:sldMk cId="3792305467" sldId="5022"/>
        </pc:sldMkLst>
      </pc:sldChg>
      <pc:sldChg chg="delSp mod delAnim">
        <pc:chgData name="Taylor Randell Singleton" userId="0b677a28-a482-4a29-a917-cf27c745c92c" providerId="ADAL" clId="{EC01AFB1-541D-46AF-89EC-EEB7C409FA10}" dt="2024-12-05T18:58:27.158" v="2" actId="478"/>
        <pc:sldMkLst>
          <pc:docMk/>
          <pc:sldMk cId="390644916" sldId="5044"/>
        </pc:sldMkLst>
        <pc:spChg chg="del">
          <ac:chgData name="Taylor Randell Singleton" userId="0b677a28-a482-4a29-a917-cf27c745c92c" providerId="ADAL" clId="{EC01AFB1-541D-46AF-89EC-EEB7C409FA10}" dt="2024-12-05T18:58:27.158" v="2" actId="478"/>
          <ac:spMkLst>
            <pc:docMk/>
            <pc:sldMk cId="390644916" sldId="5044"/>
            <ac:spMk id="8" creationId="{209C8371-D808-5E93-1BE7-D30599C05E63}"/>
          </ac:spMkLst>
        </pc:spChg>
      </pc:sldChg>
      <pc:sldChg chg="del">
        <pc:chgData name="Taylor Randell Singleton" userId="0b677a28-a482-4a29-a917-cf27c745c92c" providerId="ADAL" clId="{EC01AFB1-541D-46AF-89EC-EEB7C409FA10}" dt="2024-12-05T18:58:29.239" v="3" actId="47"/>
        <pc:sldMkLst>
          <pc:docMk/>
          <pc:sldMk cId="3506658281" sldId="50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54360115861008E-2"/>
          <c:y val="0.10919457529214983"/>
          <c:w val="0.92194586081063701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Zinnia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(3oz)</c:v>
                </c:pt>
                <c:pt idx="8">
                  <c:v>Prowl + Axiom 
(1.5oz)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</c:v>
                </c:pt>
                <c:pt idx="1">
                  <c:v>15</c:v>
                </c:pt>
                <c:pt idx="2">
                  <c:v>7</c:v>
                </c:pt>
                <c:pt idx="3">
                  <c:v>16</c:v>
                </c:pt>
                <c:pt idx="4">
                  <c:v>24</c:v>
                </c:pt>
                <c:pt idx="5">
                  <c:v>15</c:v>
                </c:pt>
                <c:pt idx="6">
                  <c:v>20</c:v>
                </c:pt>
                <c:pt idx="7">
                  <c:v>37</c:v>
                </c:pt>
                <c:pt idx="8">
                  <c:v>27</c:v>
                </c:pt>
                <c:pt idx="9">
                  <c:v>32</c:v>
                </c:pt>
                <c:pt idx="10">
                  <c:v>58</c:v>
                </c:pt>
                <c:pt idx="11">
                  <c:v>40</c:v>
                </c:pt>
                <c:pt idx="12">
                  <c:v>48</c:v>
                </c:pt>
                <c:pt idx="1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05-4E4A-AE3B-80967BA429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Cosmo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(3oz)</c:v>
                </c:pt>
                <c:pt idx="8">
                  <c:v>Prowl + Axiom 
(1.5oz)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3</c:v>
                </c:pt>
                <c:pt idx="1">
                  <c:v>15</c:v>
                </c:pt>
                <c:pt idx="2">
                  <c:v>16</c:v>
                </c:pt>
                <c:pt idx="3">
                  <c:v>18</c:v>
                </c:pt>
                <c:pt idx="4">
                  <c:v>15</c:v>
                </c:pt>
                <c:pt idx="5">
                  <c:v>17</c:v>
                </c:pt>
                <c:pt idx="6">
                  <c:v>20</c:v>
                </c:pt>
                <c:pt idx="7">
                  <c:v>27</c:v>
                </c:pt>
                <c:pt idx="8">
                  <c:v>27</c:v>
                </c:pt>
                <c:pt idx="9">
                  <c:v>27</c:v>
                </c:pt>
                <c:pt idx="10">
                  <c:v>42</c:v>
                </c:pt>
                <c:pt idx="11">
                  <c:v>30</c:v>
                </c:pt>
                <c:pt idx="12">
                  <c:v>33</c:v>
                </c:pt>
                <c:pt idx="1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05-4E4A-AE3B-80967BA429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Marigold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(3oz)</c:v>
                </c:pt>
                <c:pt idx="8">
                  <c:v>Prowl + Axiom 
(1.5oz)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10</c:v>
                </c:pt>
                <c:pt idx="1">
                  <c:v>6</c:v>
                </c:pt>
                <c:pt idx="2">
                  <c:v>22</c:v>
                </c:pt>
                <c:pt idx="3">
                  <c:v>13</c:v>
                </c:pt>
                <c:pt idx="4">
                  <c:v>24</c:v>
                </c:pt>
                <c:pt idx="5">
                  <c:v>49</c:v>
                </c:pt>
                <c:pt idx="6">
                  <c:v>40</c:v>
                </c:pt>
                <c:pt idx="7">
                  <c:v>63</c:v>
                </c:pt>
                <c:pt idx="8">
                  <c:v>58</c:v>
                </c:pt>
                <c:pt idx="9">
                  <c:v>77</c:v>
                </c:pt>
                <c:pt idx="10">
                  <c:v>85</c:v>
                </c:pt>
                <c:pt idx="11">
                  <c:v>76</c:v>
                </c:pt>
                <c:pt idx="12">
                  <c:v>91</c:v>
                </c:pt>
                <c:pt idx="1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05-4E4A-AE3B-80967BA429B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Mexican Sunflower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Sheet1!$A$2:$A$15</c:f>
              <c:strCache>
                <c:ptCount val="14"/>
                <c:pt idx="0">
                  <c:v>Prowl</c:v>
                </c:pt>
                <c:pt idx="1">
                  <c:v>Warrant</c:v>
                </c:pt>
                <c:pt idx="2">
                  <c:v>Axiom 
(3oz)</c:v>
                </c:pt>
                <c:pt idx="3">
                  <c:v>Axiom
(1.5oz)</c:v>
                </c:pt>
                <c:pt idx="4">
                  <c:v>Dual 
(PRE)</c:v>
                </c:pt>
                <c:pt idx="5">
                  <c:v>Prowl + Warrant</c:v>
                </c:pt>
                <c:pt idx="6">
                  <c:v>Warrant + Axiom
(1.5oz)</c:v>
                </c:pt>
                <c:pt idx="7">
                  <c:v>Prowl + Axiom 
(3oz)</c:v>
                </c:pt>
                <c:pt idx="8">
                  <c:v>Prowl + Axiom 
(1.5oz)</c:v>
                </c:pt>
                <c:pt idx="9">
                  <c:v>Dual 
(POST)</c:v>
                </c:pt>
                <c:pt idx="10">
                  <c:v>Prowl + Dual 
(POST)</c:v>
                </c:pt>
                <c:pt idx="11">
                  <c:v>Prow + Warrant + Axiom</c:v>
                </c:pt>
                <c:pt idx="12">
                  <c:v>Prowl + Warrant + Dual 
(POST)</c:v>
                </c:pt>
                <c:pt idx="13">
                  <c:v>Prowl + Warrant + Axiom + Dual 
(POST)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10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20</c:v>
                </c:pt>
                <c:pt idx="6">
                  <c:v>13</c:v>
                </c:pt>
                <c:pt idx="7">
                  <c:v>33</c:v>
                </c:pt>
                <c:pt idx="8">
                  <c:v>14</c:v>
                </c:pt>
                <c:pt idx="9">
                  <c:v>22</c:v>
                </c:pt>
                <c:pt idx="10">
                  <c:v>30</c:v>
                </c:pt>
                <c:pt idx="11">
                  <c:v>16</c:v>
                </c:pt>
                <c:pt idx="12">
                  <c:v>20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05-4E4A-AE3B-80967BA42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7321120"/>
        <c:axId val="727321600"/>
      </c:barChart>
      <c:catAx>
        <c:axId val="7273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dirty="0">
                    <a:solidFill>
                      <a:schemeClr val="bg1"/>
                    </a:solidFill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54360115861008E-2"/>
          <c:y val="0.10919457529214983"/>
          <c:w val="0.92194586081063701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Broadcast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F16319F7-7DF6-46DF-82AD-9E9B0E62981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4F-472D-9DA4-2DBB3ABA3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Planting Method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F-472D-9DA4-2DBB3ABA32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Drilled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47C01620-95DE-4524-ABD5-BA272EB5B83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24F-472D-9DA4-2DBB3ABA32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Planting Method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F-472D-9DA4-2DBB3ABA32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19"/>
        <c:axId val="727321120"/>
        <c:axId val="727321600"/>
      </c:barChart>
      <c:catAx>
        <c:axId val="727321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78326752638994"/>
          <c:y val="0.10919457529214983"/>
          <c:w val="0.86921673247361009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Broadcast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E5D44A0E-BCEB-45A0-A8D5-263BCAA20E0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663-48A6-B9E9-A68531213C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fld id="{CBF8C69D-3045-49A4-98F3-4AFB10B5F5D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663-48A6-B9E9-A68531213CA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7063697-BB8A-4D86-BEC6-10BBCABFE2D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663-48A6-B9E9-A68531213CA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  <a:p>
                    <a:fld id="{C8151F4C-9FBE-4CBB-A160-BCFC13F9EC8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663-48A6-B9E9-A68531213CA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0C98221-3E6A-4401-B7A7-D6590187E27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63-48A6-B9E9-A68531213CA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5F8FC50A-94A6-4613-A2D7-BC01554E651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663-48A6-B9E9-A68531213CA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8B0203B2-91A9-4CB9-9C9A-B25553D91F0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63-48A6-B9E9-A68531213C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25/25/25/25</c:v>
                </c:pt>
                <c:pt idx="1">
                  <c:v>40/30/20/10</c:v>
                </c:pt>
                <c:pt idx="2">
                  <c:v>30/40/20/10</c:v>
                </c:pt>
                <c:pt idx="3">
                  <c:v>40/20/30/10</c:v>
                </c:pt>
                <c:pt idx="4">
                  <c:v>20/40/30/10</c:v>
                </c:pt>
                <c:pt idx="5">
                  <c:v>25/50/15/10</c:v>
                </c:pt>
                <c:pt idx="6">
                  <c:v>50/20/20/10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65</c:v>
                </c:pt>
                <c:pt idx="1">
                  <c:v>64</c:v>
                </c:pt>
                <c:pt idx="2">
                  <c:v>66</c:v>
                </c:pt>
                <c:pt idx="3">
                  <c:v>74</c:v>
                </c:pt>
                <c:pt idx="4">
                  <c:v>69</c:v>
                </c:pt>
                <c:pt idx="5">
                  <c:v>80</c:v>
                </c:pt>
                <c:pt idx="6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63-48A6-B9E9-A68531213C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-16"/>
        <c:axId val="727321120"/>
        <c:axId val="727321600"/>
      </c:barChart>
      <c:catAx>
        <c:axId val="7273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16943249855504E-2"/>
          <c:y val="0.10919457529214983"/>
          <c:w val="0.91758305675014451"/>
          <c:h val="0.689715788245836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Broadcast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  <a:p>
                    <a:fld id="{E5D44A0E-BCEB-45A0-A8D5-263BCAA20E0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E1-4741-817C-B976939ECA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fld id="{CBF8C69D-3045-49A4-98F3-4AFB10B5F5D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E1-4741-817C-B976939ECA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7063697-BB8A-4D86-BEC6-10BBCABFE2D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DE1-4741-817C-B976939ECAF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BC</a:t>
                    </a:r>
                  </a:p>
                  <a:p>
                    <a:fld id="{C8151F4C-9FBE-4CBB-A160-BCFC13F9EC8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DE1-4741-817C-B976939ECAF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0C98221-3E6A-4401-B7A7-D6590187E27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DE1-4741-817C-B976939ECAF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  <a:p>
                    <a:fld id="{5F8FC50A-94A6-4613-A2D7-BC01554E651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DE1-4741-817C-B976939ECAF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BC</a:t>
                    </a:r>
                  </a:p>
                  <a:p>
                    <a:fld id="{8B0203B2-91A9-4CB9-9C9A-B25553D91F0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DE1-4741-817C-B976939EC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25/25/25/25</c:v>
                </c:pt>
                <c:pt idx="1">
                  <c:v>40/30/20/10</c:v>
                </c:pt>
                <c:pt idx="2">
                  <c:v>30/40/20/10</c:v>
                </c:pt>
                <c:pt idx="3">
                  <c:v>40/20/30/10</c:v>
                </c:pt>
                <c:pt idx="4">
                  <c:v>20/40/30/10</c:v>
                </c:pt>
                <c:pt idx="5">
                  <c:v>25/50/15/10</c:v>
                </c:pt>
                <c:pt idx="6">
                  <c:v>50/20/20/10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E1-4741-817C-B976939ECA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Drilled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CDE098F2-98BD-4EA7-86C0-C31D2D27ABF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DE1-4741-817C-B976939ECAF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11476418-8302-47EB-AFFE-6412357636B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DE1-4741-817C-B976939ECA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0A6D2182-FF69-4A3E-9644-35CD2691770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0DE1-4741-817C-B976939ECAF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  <a:p>
                    <a:fld id="{5D3B34A2-4587-4109-AF88-9EFF1087EE3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0DE1-4741-817C-B976939ECAF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4FBACD5D-4DFD-41A7-B4FC-4FF9266F775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0DE1-4741-817C-B976939ECAF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  <a:p>
                    <a:fld id="{943BA966-BF9E-448A-92CB-5D09287A73E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0DE1-4741-817C-B976939ECAF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3F4437F4-5CA4-4F33-929D-F746F79EF3AF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DE1-4741-817C-B976939EC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25/25/25/25</c:v>
                </c:pt>
                <c:pt idx="1">
                  <c:v>40/30/20/10</c:v>
                </c:pt>
                <c:pt idx="2">
                  <c:v>30/40/20/10</c:v>
                </c:pt>
                <c:pt idx="3">
                  <c:v>40/20/30/10</c:v>
                </c:pt>
                <c:pt idx="4">
                  <c:v>20/40/30/10</c:v>
                </c:pt>
                <c:pt idx="5">
                  <c:v>25/50/15/10</c:v>
                </c:pt>
                <c:pt idx="6">
                  <c:v>50/20/20/10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6</c:v>
                </c:pt>
                <c:pt idx="1">
                  <c:v>11</c:v>
                </c:pt>
                <c:pt idx="2">
                  <c:v>7</c:v>
                </c:pt>
                <c:pt idx="3">
                  <c:v>12</c:v>
                </c:pt>
                <c:pt idx="4">
                  <c:v>6</c:v>
                </c:pt>
                <c:pt idx="5">
                  <c:v>5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E1-4741-817C-B976939ECA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6"/>
        <c:overlap val="-14"/>
        <c:axId val="727321120"/>
        <c:axId val="727321600"/>
      </c:barChart>
      <c:catAx>
        <c:axId val="727321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Species</a:t>
                </a:r>
                <a:r>
                  <a:rPr lang="en-US" sz="2000" b="1" baseline="0" dirty="0">
                    <a:solidFill>
                      <a:schemeClr val="bg1"/>
                    </a:solidFill>
                  </a:rPr>
                  <a:t> Ratio</a:t>
                </a:r>
                <a:endParaRPr lang="en-US" sz="2000" b="1" dirty="0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2732496494997269"/>
              <c:y val="0.88766987465777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1" u="none" dirty="0">
                    <a:solidFill>
                      <a:schemeClr val="bg1"/>
                    </a:solidFill>
                  </a:rPr>
                  <a:t># bloom/plot</a:t>
                </a:r>
              </a:p>
            </c:rich>
          </c:tx>
          <c:layout>
            <c:manualLayout>
              <c:xMode val="edge"/>
              <c:yMode val="edge"/>
              <c:x val="1.2411145865412396E-2"/>
              <c:y val="0.3611450682483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1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227806885749678E-2"/>
          <c:y val="0.10919457529214983"/>
          <c:w val="0.90677219311425028"/>
          <c:h val="0.73075590266497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D</a:t>
                    </a:r>
                  </a:p>
                  <a:p>
                    <a:fld id="{E5D44A0E-BCEB-45A0-A8D5-263BCAA20E0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D27-404A-AFB8-1773C19DC0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CD</a:t>
                    </a:r>
                  </a:p>
                  <a:p>
                    <a:fld id="{CBF8C69D-3045-49A4-98F3-4AFB10B5F5D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27-404A-AFB8-1773C19DC04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  <a:p>
                    <a:fld id="{C7063697-BB8A-4D86-BEC6-10BBCABFE2D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D27-404A-AFB8-1773C19DC04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CD</a:t>
                    </a:r>
                  </a:p>
                  <a:p>
                    <a:fld id="{C8151F4C-9FBE-4CBB-A160-BCFC13F9EC8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27-404A-AFB8-1773C19DC04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C</a:t>
                    </a:r>
                  </a:p>
                  <a:p>
                    <a:fld id="{C0C98221-3E6A-4401-B7A7-D6590187E27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D27-404A-AFB8-1773C19DC04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A</a:t>
                    </a:r>
                  </a:p>
                  <a:p>
                    <a:fld id="{5F8FC50A-94A6-4613-A2D7-BC01554E651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D27-404A-AFB8-1773C19DC04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B</a:t>
                    </a:r>
                  </a:p>
                  <a:p>
                    <a:fld id="{8B0203B2-91A9-4CB9-9C9A-B25553D91F0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D27-404A-AFB8-1773C19DC04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  <a:p>
                    <a:fld id="{DAC66611-3FE6-493C-8AF2-7329DCA7627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CD27-404A-AFB8-1773C19DC04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  <a:p>
                    <a:fld id="{BA3662A0-3973-4DDE-8833-5F8E70056DB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CD27-404A-AFB8-1773C19DC04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  <a:p>
                    <a:fld id="{7D71E1C3-7489-4958-8E56-F588249743A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CD27-404A-AFB8-1773C19DC04D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  <a:p>
                    <a:fld id="{9EB2C2D2-DD9F-4FE2-82BC-8D3B8099032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CD27-404A-AFB8-1773C19DC04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  <a:p>
                    <a:fld id="{580364BF-30B5-40DE-90D7-AC6E278DC39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CD27-404A-AFB8-1773C19DC0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Fallow</c:v>
                </c:pt>
                <c:pt idx="1">
                  <c:v>Sunn 
hemp</c:v>
                </c:pt>
                <c:pt idx="2">
                  <c:v>Buckwheat</c:v>
                </c:pt>
                <c:pt idx="3">
                  <c:v>Cowpea</c:v>
                </c:pt>
                <c:pt idx="4">
                  <c:v>Proso 
millet</c:v>
                </c:pt>
                <c:pt idx="5">
                  <c:v>Foxtail 
millet</c:v>
                </c:pt>
                <c:pt idx="6">
                  <c:v>Browntop 
millet</c:v>
                </c:pt>
                <c:pt idx="7">
                  <c:v>Japanese 
millet</c:v>
                </c:pt>
                <c:pt idx="8">
                  <c:v>Pearl
 millet</c:v>
                </c:pt>
                <c:pt idx="9">
                  <c:v>Teff</c:v>
                </c:pt>
                <c:pt idx="10">
                  <c:v>Sudangrass</c:v>
                </c:pt>
                <c:pt idx="11">
                  <c:v>Sorghum-
sudangrass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16</c:v>
                </c:pt>
                <c:pt idx="2">
                  <c:v>53</c:v>
                </c:pt>
                <c:pt idx="3">
                  <c:v>10</c:v>
                </c:pt>
                <c:pt idx="4">
                  <c:v>28</c:v>
                </c:pt>
                <c:pt idx="5">
                  <c:v>90</c:v>
                </c:pt>
                <c:pt idx="6">
                  <c:v>54</c:v>
                </c:pt>
                <c:pt idx="7">
                  <c:v>28</c:v>
                </c:pt>
                <c:pt idx="8">
                  <c:v>10</c:v>
                </c:pt>
                <c:pt idx="9">
                  <c:v>86</c:v>
                </c:pt>
                <c:pt idx="10">
                  <c:v>23</c:v>
                </c:pt>
                <c:pt idx="1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D27-404A-AFB8-1773C19DC0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7"/>
        <c:overlap val="-17"/>
        <c:axId val="727321120"/>
        <c:axId val="727321600"/>
      </c:barChart>
      <c:catAx>
        <c:axId val="72732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600"/>
        <c:crosses val="autoZero"/>
        <c:auto val="1"/>
        <c:lblAlgn val="ctr"/>
        <c:lblOffset val="100"/>
        <c:noMultiLvlLbl val="0"/>
      </c:catAx>
      <c:valAx>
        <c:axId val="7273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1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1" u="none" dirty="0">
                    <a:solidFill>
                      <a:schemeClr val="bg1"/>
                    </a:solidFill>
                  </a:rPr>
                  <a:t>% ground coverage</a:t>
                </a:r>
              </a:p>
            </c:rich>
          </c:tx>
          <c:layout>
            <c:manualLayout>
              <c:xMode val="edge"/>
              <c:yMode val="edge"/>
              <c:x val="1.2411145865412396E-2"/>
              <c:y val="0.3611450682483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1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321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0.32452</cdr:x>
      <cdr:y>0.80684</cdr:y>
    </cdr:from>
    <cdr:to>
      <cdr:x>0.52133</cdr:x>
      <cdr:y>0.8643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7716549-E873-7534-4DE0-11E7F7396BF8}"/>
            </a:ext>
          </a:extLst>
        </cdr:cNvPr>
        <cdr:cNvSpPr txBox="1"/>
      </cdr:nvSpPr>
      <cdr:spPr>
        <a:xfrm xmlns:a="http://schemas.openxmlformats.org/drawingml/2006/main">
          <a:off x="1827592" y="4244546"/>
          <a:ext cx="1108365" cy="302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Broadcast</a:t>
          </a:r>
        </a:p>
      </cdr:txBody>
    </cdr:sp>
  </cdr:relSizeAnchor>
  <cdr:relSizeAnchor xmlns:cdr="http://schemas.openxmlformats.org/drawingml/2006/chartDrawing">
    <cdr:from>
      <cdr:x>0.57709</cdr:x>
      <cdr:y>0.80684</cdr:y>
    </cdr:from>
    <cdr:to>
      <cdr:x>0.7739</cdr:x>
      <cdr:y>0.8643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DE92761-2F10-ADD4-0A01-14AFED50F553}"/>
            </a:ext>
          </a:extLst>
        </cdr:cNvPr>
        <cdr:cNvSpPr txBox="1"/>
      </cdr:nvSpPr>
      <cdr:spPr>
        <a:xfrm xmlns:a="http://schemas.openxmlformats.org/drawingml/2006/main">
          <a:off x="3249992" y="4244546"/>
          <a:ext cx="1108365" cy="302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Drilled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2827FC7-1636-48DD-B4B2-0DF2F40226A9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9D75824-FA91-43C5-8FB9-679244818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4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3126">
              <a:defRPr/>
            </a:pPr>
            <a:fld id="{651C165E-9610-4B20-9CBB-47726028D78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3126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6908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8598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1070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5168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1987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62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17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59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6C625-1102-4A05-950A-BC43C2D775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762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9840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096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1539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135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0257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9152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2408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4255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5653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14714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58003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105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203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3627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4034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5924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5959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04254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41005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2874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0872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37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42918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6E94B-DBDF-4894-9D27-34D58A43BC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04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80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3934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7068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9212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394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200">
              <a:defRPr/>
            </a:pPr>
            <a:fld id="{BAB00037-8F48-47C0-B10F-9EAFD9CC60F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46200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6103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5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2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1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2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9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9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7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5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4DA5-9C43-4C28-9832-11E2CACAF2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4009-C0D6-4CDC-B53D-35ED48CD9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4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24795-A40A-F15B-D286-2C8BFD31B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361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6771968-9439-0C7D-EEC4-8747964F6EC2}"/>
              </a:ext>
            </a:extLst>
          </p:cNvPr>
          <p:cNvSpPr txBox="1">
            <a:spLocks/>
          </p:cNvSpPr>
          <p:nvPr/>
        </p:nvSpPr>
        <p:spPr>
          <a:xfrm>
            <a:off x="258148" y="168887"/>
            <a:ext cx="11675704" cy="117496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Pollinators / Cover Crops / Sustainability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7F43B-1F44-EAA4-B95E-5EEE3FF7E9C8}"/>
              </a:ext>
            </a:extLst>
          </p:cNvPr>
          <p:cNvSpPr/>
          <p:nvPr/>
        </p:nvSpPr>
        <p:spPr>
          <a:xfrm>
            <a:off x="258148" y="5573270"/>
            <a:ext cx="11675704" cy="107721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Taylor Randell Singleton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Extension Sustainability Specialist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25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Creating a Systems Approach to Weed Control*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B702728C-D87D-26E1-CDA3-DE97453A5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559104"/>
              </p:ext>
            </p:extLst>
          </p:nvPr>
        </p:nvGraphicFramePr>
        <p:xfrm>
          <a:off x="111095" y="1148616"/>
          <a:ext cx="11641881" cy="550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285985E-3211-659D-03F1-B0198654ECCD}"/>
              </a:ext>
            </a:extLst>
          </p:cNvPr>
          <p:cNvSpPr txBox="1"/>
          <p:nvPr/>
        </p:nvSpPr>
        <p:spPr>
          <a:xfrm>
            <a:off x="0" y="6467804"/>
            <a:ext cx="379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*Fall 2024 – 1 location; 3 reps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92BD93-8E97-0362-7911-968DA85F3891}"/>
              </a:ext>
            </a:extLst>
          </p:cNvPr>
          <p:cNvCxnSpPr/>
          <p:nvPr/>
        </p:nvCxnSpPr>
        <p:spPr>
          <a:xfrm>
            <a:off x="181155" y="4408095"/>
            <a:ext cx="11757803" cy="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8E7E67-BFED-5FB0-0E1C-78042283B4FC}"/>
              </a:ext>
            </a:extLst>
          </p:cNvPr>
          <p:cNvSpPr/>
          <p:nvPr/>
        </p:nvSpPr>
        <p:spPr>
          <a:xfrm>
            <a:off x="258792" y="3493698"/>
            <a:ext cx="6055744" cy="28897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Understanding Planting Method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3CA62BF4-B8D1-8668-8A86-3E59EF6D6A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47115"/>
              </p:ext>
            </p:extLst>
          </p:nvPr>
        </p:nvGraphicFramePr>
        <p:xfrm>
          <a:off x="213643" y="1259456"/>
          <a:ext cx="5631679" cy="5260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F950D9DF-70D0-6787-87D9-6C4C5AECFA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563728"/>
              </p:ext>
            </p:extLst>
          </p:nvPr>
        </p:nvGraphicFramePr>
        <p:xfrm>
          <a:off x="6096001" y="1259456"/>
          <a:ext cx="5882358" cy="5260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8CD5F0-3E25-B25E-9B8C-D1AB04E387C9}"/>
              </a:ext>
            </a:extLst>
          </p:cNvPr>
          <p:cNvSpPr txBox="1"/>
          <p:nvPr/>
        </p:nvSpPr>
        <p:spPr>
          <a:xfrm>
            <a:off x="4017818" y="1089895"/>
            <a:ext cx="471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</a:rPr>
              <a:t>Ground Coverage (%)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2E7ADA-FEB6-A3BF-DDDA-FF9305432D79}"/>
              </a:ext>
            </a:extLst>
          </p:cNvPr>
          <p:cNvSpPr txBox="1"/>
          <p:nvPr/>
        </p:nvSpPr>
        <p:spPr>
          <a:xfrm>
            <a:off x="7176655" y="6320118"/>
            <a:ext cx="4570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Ratio: Zinnia/Cosmo/Marigold/Mex Sun</a:t>
            </a:r>
          </a:p>
        </p:txBody>
      </p:sp>
    </p:spTree>
    <p:extLst>
      <p:ext uri="{BB962C8B-B14F-4D97-AF65-F5344CB8AC3E}">
        <p14:creationId xmlns:p14="http://schemas.microsoft.com/office/powerpoint/2010/main" val="107608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Planting Method Influences Bloom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9B751E3C-1FA6-15A0-7EDA-1C5F33FAC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752300"/>
              </p:ext>
            </p:extLst>
          </p:nvPr>
        </p:nvGraphicFramePr>
        <p:xfrm>
          <a:off x="424873" y="1259456"/>
          <a:ext cx="11553486" cy="5260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9289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UGA vs NRCS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FB844C4-5219-AC8E-93C7-E406B0E69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70" y="1328472"/>
            <a:ext cx="8955993" cy="52695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i="1" u="sng" dirty="0">
                <a:solidFill>
                  <a:schemeClr val="bg1"/>
                </a:solidFill>
              </a:rPr>
              <a:t>2 species “mixes”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UGA mix: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Zinnia, Cosmo, Marigold, Mexican sunflower</a:t>
            </a:r>
            <a:endParaRPr lang="en-US" sz="2800" i="1" u="sng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NRCS mix: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9 broadleaves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bg1"/>
                </a:solidFill>
              </a:rPr>
              <a:t>Lanceleaf</a:t>
            </a:r>
            <a:r>
              <a:rPr lang="en-US" sz="2600" dirty="0">
                <a:solidFill>
                  <a:schemeClr val="bg1"/>
                </a:solidFill>
              </a:rPr>
              <a:t> coreopsis, perennial lupine, lemon mint, sensitive pea, annual Indian blanket, slender lespedeza, showy goldenrod, </a:t>
            </a:r>
            <a:r>
              <a:rPr lang="en-US" sz="2600" dirty="0" err="1">
                <a:solidFill>
                  <a:schemeClr val="bg1"/>
                </a:solidFill>
              </a:rPr>
              <a:t>greyheaded</a:t>
            </a:r>
            <a:r>
              <a:rPr lang="en-US" sz="2600" dirty="0">
                <a:solidFill>
                  <a:schemeClr val="bg1"/>
                </a:solidFill>
              </a:rPr>
              <a:t> coneflower, starry rosinweed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2800" dirty="0">
                <a:solidFill>
                  <a:schemeClr val="bg1"/>
                </a:solidFill>
              </a:rPr>
              <a:t>1 grass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bg1"/>
                </a:solidFill>
              </a:rPr>
              <a:t>Yellow Indiangrass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i="1" u="sng" dirty="0">
                <a:solidFill>
                  <a:schemeClr val="bg1"/>
                </a:solidFill>
              </a:rPr>
              <a:t>3 herbicide programs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NTC, PRE </a:t>
            </a:r>
            <a:r>
              <a:rPr lang="en-US" sz="3200" dirty="0" err="1">
                <a:solidFill>
                  <a:schemeClr val="bg1"/>
                </a:solidFill>
              </a:rPr>
              <a:t>treflan</a:t>
            </a:r>
            <a:r>
              <a:rPr lang="en-US" sz="3200" dirty="0">
                <a:solidFill>
                  <a:schemeClr val="bg1"/>
                </a:solidFill>
              </a:rPr>
              <a:t>, POST cadre (NRCS only) </a:t>
            </a:r>
          </a:p>
        </p:txBody>
      </p:sp>
      <p:pic>
        <p:nvPicPr>
          <p:cNvPr id="5" name="Picture 4" descr="A bee on a yellow flower&#10;&#10;Description automatically generated">
            <a:extLst>
              <a:ext uri="{FF2B5EF4-FFF2-40B4-BE49-F238E27FC236}">
                <a16:creationId xmlns:a16="http://schemas.microsoft.com/office/drawing/2014/main" id="{A996F380-244F-8E2E-A932-E66CE4C3C5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23814" y="2417897"/>
            <a:ext cx="4120932" cy="3090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418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NRCS Mixture – Site 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216836" y="6186921"/>
            <a:ext cx="375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treflan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none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1-24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71787" y="6186920"/>
            <a:ext cx="375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 herbicide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5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none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cadre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assy area with a path&#10;&#10;Description automatically generated">
            <a:extLst>
              <a:ext uri="{FF2B5EF4-FFF2-40B4-BE49-F238E27FC236}">
                <a16:creationId xmlns:a16="http://schemas.microsoft.com/office/drawing/2014/main" id="{DB5E2BFD-13EF-BA94-7836-CB923BA2D8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35501" y="1802159"/>
            <a:ext cx="5011090" cy="3758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green field with grass and bushes&#10;&#10;Description automatically generated with medium confidence">
            <a:extLst>
              <a:ext uri="{FF2B5EF4-FFF2-40B4-BE49-F238E27FC236}">
                <a16:creationId xmlns:a16="http://schemas.microsoft.com/office/drawing/2014/main" id="{2B700ABA-F320-96BC-F73D-5E3CFD8810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4597" y="1802163"/>
            <a:ext cx="5011094" cy="3758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field of green plants&#10;&#10;Description automatically generated">
            <a:extLst>
              <a:ext uri="{FF2B5EF4-FFF2-40B4-BE49-F238E27FC236}">
                <a16:creationId xmlns:a16="http://schemas.microsoft.com/office/drawing/2014/main" id="{A7C91AF8-4EA5-82C6-983D-07CBA27C0C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90453" y="1802160"/>
            <a:ext cx="5011092" cy="3758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8245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UGA Mixture</a:t>
            </a:r>
            <a:r>
              <a:rPr lang="en-US" sz="4800" b="1" dirty="0">
                <a:solidFill>
                  <a:srgbClr val="FFFF00"/>
                </a:solidFill>
                <a:latin typeface="Calibri Light" panose="020F0302020204030204"/>
              </a:rPr>
              <a:t>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 Site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 dirty="0">
                <a:solidFill>
                  <a:srgbClr val="FFFF00"/>
                </a:solidFill>
                <a:latin typeface="Calibri Light" panose="020F0302020204030204"/>
              </a:rPr>
              <a:t>Ratios = Zinnia/Cosmo/Marigold/Mexican sunflower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216836" y="6186921"/>
            <a:ext cx="375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“low” seeding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1-24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71787" y="6186920"/>
            <a:ext cx="375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25/25/25/25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5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“high” seeding rate</a:t>
            </a:r>
          </a:p>
        </p:txBody>
      </p:sp>
      <p:pic>
        <p:nvPicPr>
          <p:cNvPr id="6" name="Picture 5" descr="A field of flowers and grass&#10;&#10;Description automatically generated">
            <a:extLst>
              <a:ext uri="{FF2B5EF4-FFF2-40B4-BE49-F238E27FC236}">
                <a16:creationId xmlns:a16="http://schemas.microsoft.com/office/drawing/2014/main" id="{08178FC1-65AA-B060-3A06-B3DC7AE74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5844" y="1835690"/>
            <a:ext cx="5014490" cy="3687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field of flowers and plants&#10;&#10;Description automatically generated">
            <a:extLst>
              <a:ext uri="{FF2B5EF4-FFF2-40B4-BE49-F238E27FC236}">
                <a16:creationId xmlns:a16="http://schemas.microsoft.com/office/drawing/2014/main" id="{1E4F826E-3D1A-1C27-ABE3-392C7D7287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88753" y="1835690"/>
            <a:ext cx="5014489" cy="3687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field of flowers&#10;&#10;Description automatically generated">
            <a:extLst>
              <a:ext uri="{FF2B5EF4-FFF2-40B4-BE49-F238E27FC236}">
                <a16:creationId xmlns:a16="http://schemas.microsoft.com/office/drawing/2014/main" id="{D90E2BEE-4EE9-8E59-E5AD-C710566CA0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78211" y="1835691"/>
            <a:ext cx="5014490" cy="36878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823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NRCS Mixture – Site 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field of grass with a light shining through&#10;&#10;Description automatically generated with medium confidence">
            <a:extLst>
              <a:ext uri="{FF2B5EF4-FFF2-40B4-BE49-F238E27FC236}">
                <a16:creationId xmlns:a16="http://schemas.microsoft.com/office/drawing/2014/main" id="{E93BB820-1D16-D384-4D44-AADD6C356C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63294" y="1754685"/>
            <a:ext cx="5065412" cy="37990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196471" y="6186921"/>
            <a:ext cx="379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treflan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none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2-24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Ponder Farm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ass field with a road&#10;&#10;Description automatically generated">
            <a:extLst>
              <a:ext uri="{FF2B5EF4-FFF2-40B4-BE49-F238E27FC236}">
                <a16:creationId xmlns:a16="http://schemas.microsoft.com/office/drawing/2014/main" id="{CD4436CB-C4A5-5912-21D2-8D4AED02A2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08345" y="1754685"/>
            <a:ext cx="5065412" cy="3799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field of green grass&#10;&#10;Description automatically generated">
            <a:extLst>
              <a:ext uri="{FF2B5EF4-FFF2-40B4-BE49-F238E27FC236}">
                <a16:creationId xmlns:a16="http://schemas.microsoft.com/office/drawing/2014/main" id="{F970B5D4-5108-EF01-3E83-026663D8B7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1758" y="1754685"/>
            <a:ext cx="5065414" cy="3799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51419" y="6186920"/>
            <a:ext cx="379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No herbicide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9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PRE: none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POST: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cadre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72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330E-E601-446F-A2BC-81E541CC7ACF}"/>
              </a:ext>
            </a:extLst>
          </p:cNvPr>
          <p:cNvSpPr txBox="1">
            <a:spLocks/>
          </p:cNvSpPr>
          <p:nvPr/>
        </p:nvSpPr>
        <p:spPr>
          <a:xfrm>
            <a:off x="0" y="9293"/>
            <a:ext cx="12192000" cy="1005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UGA Mixture</a:t>
            </a:r>
            <a:r>
              <a:rPr lang="en-US" sz="4800" b="1" dirty="0">
                <a:solidFill>
                  <a:srgbClr val="FFFF00"/>
                </a:solidFill>
                <a:latin typeface="Calibri Light" panose="020F0302020204030204"/>
              </a:rPr>
              <a:t>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 Site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 dirty="0">
                <a:solidFill>
                  <a:srgbClr val="FFFF00"/>
                </a:solidFill>
                <a:latin typeface="Calibri Light" panose="020F0302020204030204"/>
              </a:rPr>
              <a:t>Ratios = Zinnia/Cosmo/Marigold/Mexican sunflower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EE5103-9123-4D89-9230-DDB22606BE7E}"/>
              </a:ext>
            </a:extLst>
          </p:cNvPr>
          <p:cNvCxnSpPr/>
          <p:nvPr/>
        </p:nvCxnSpPr>
        <p:spPr>
          <a:xfrm>
            <a:off x="0" y="1015112"/>
            <a:ext cx="1219200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5F7995-B64C-4B87-4DB7-41F795303EED}"/>
              </a:ext>
            </a:extLst>
          </p:cNvPr>
          <p:cNvSpPr txBox="1"/>
          <p:nvPr/>
        </p:nvSpPr>
        <p:spPr>
          <a:xfrm>
            <a:off x="4216836" y="6186921"/>
            <a:ext cx="375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“low” seeding 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D5DC7-2129-9684-3A63-B1BEB6E2D89A}"/>
              </a:ext>
            </a:extLst>
          </p:cNvPr>
          <p:cNvSpPr txBox="1"/>
          <p:nvPr/>
        </p:nvSpPr>
        <p:spPr>
          <a:xfrm>
            <a:off x="10584656" y="142846"/>
            <a:ext cx="160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Flwr2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-24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Ponder Farm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bg1"/>
                </a:solidFill>
                <a:latin typeface="Calibri" panose="020F0502020204030204"/>
              </a:rPr>
              <a:t>51 DAP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66145-5A10-1EB0-D050-63A97B86113E}"/>
              </a:ext>
            </a:extLst>
          </p:cNvPr>
          <p:cNvSpPr txBox="1"/>
          <p:nvPr/>
        </p:nvSpPr>
        <p:spPr>
          <a:xfrm>
            <a:off x="271787" y="6186920"/>
            <a:ext cx="375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25/25/25/25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59666-8743-5FC7-61B3-DA31FD1694EC}"/>
              </a:ext>
            </a:extLst>
          </p:cNvPr>
          <p:cNvSpPr txBox="1"/>
          <p:nvPr/>
        </p:nvSpPr>
        <p:spPr>
          <a:xfrm>
            <a:off x="8141520" y="6186920"/>
            <a:ext cx="375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40/30/20/10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“high” seeding rate</a:t>
            </a:r>
          </a:p>
        </p:txBody>
      </p:sp>
      <p:pic>
        <p:nvPicPr>
          <p:cNvPr id="5" name="Picture 4" descr="A field of green plants&#10;&#10;Description automatically generated">
            <a:extLst>
              <a:ext uri="{FF2B5EF4-FFF2-40B4-BE49-F238E27FC236}">
                <a16:creationId xmlns:a16="http://schemas.microsoft.com/office/drawing/2014/main" id="{855FDF27-272C-4B0D-8FCE-8BEB80CE1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4233" y="1802151"/>
            <a:ext cx="5011095" cy="3758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field of flowers&#10;&#10;Description automatically generated">
            <a:extLst>
              <a:ext uri="{FF2B5EF4-FFF2-40B4-BE49-F238E27FC236}">
                <a16:creationId xmlns:a16="http://schemas.microsoft.com/office/drawing/2014/main" id="{95F97FBE-D991-C6AE-87D8-9377BB099A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10815" y="1802160"/>
            <a:ext cx="5011086" cy="3758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field of flowers&#10;&#10;Description automatically generated">
            <a:extLst>
              <a:ext uri="{FF2B5EF4-FFF2-40B4-BE49-F238E27FC236}">
                <a16:creationId xmlns:a16="http://schemas.microsoft.com/office/drawing/2014/main" id="{4E7136F4-CE7C-445B-4D20-D2E8F9FC2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55853" y="1810064"/>
            <a:ext cx="5011085" cy="37583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5319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Cover Crop Survey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1F368C9-0F8A-6339-1755-D908DB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18" y="1369002"/>
            <a:ext cx="7696187" cy="50745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Please fill out my survey!!!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Research directions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New/updated resources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Information delivery to you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Cost share/incentive programs</a:t>
            </a:r>
          </a:p>
          <a:p>
            <a:pPr marL="457200" lvl="1" indent="0">
              <a:buNone/>
            </a:pPr>
            <a:endParaRPr lang="en-US" sz="3200" i="1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You can leave on the table, put in the box, paper airplane to the front…..please just fill it out! </a:t>
            </a:r>
            <a:r>
              <a:rPr lang="en-US" sz="3600" b="1" dirty="0">
                <a:solidFill>
                  <a:srgbClr val="FFFF00"/>
                </a:solidFill>
                <a:sym typeface="Wingdings" panose="05000000000000000000" pitchFamily="2" charset="2"/>
              </a:rPr>
              <a:t> </a:t>
            </a:r>
            <a:endParaRPr lang="en-US" sz="3200" b="1" dirty="0">
              <a:solidFill>
                <a:srgbClr val="FFFF00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9DFC6-52F0-DFD4-9353-4E71FC58F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88" y="1463005"/>
            <a:ext cx="3545335" cy="47972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6750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What’s Important?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A0B0558-0D3D-A1BA-5683-04F06AC8B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18" y="1239141"/>
            <a:ext cx="11225599" cy="540948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Variety/cultivar specific to different areas of GA</a:t>
            </a:r>
          </a:p>
          <a:p>
            <a:r>
              <a:rPr lang="en-US" sz="3600" dirty="0">
                <a:solidFill>
                  <a:schemeClr val="bg1"/>
                </a:solidFill>
              </a:rPr>
              <a:t>Seeding rates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3200" dirty="0">
                <a:solidFill>
                  <a:schemeClr val="bg1"/>
                </a:solidFill>
              </a:rPr>
              <a:t>How low can we go?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3200" dirty="0">
                <a:solidFill>
                  <a:schemeClr val="bg1"/>
                </a:solidFill>
              </a:rPr>
              <a:t>Broadcast vs drilled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3200" dirty="0">
                <a:solidFill>
                  <a:schemeClr val="bg1"/>
                </a:solidFill>
              </a:rPr>
              <a:t>Rates between cultivars</a:t>
            </a:r>
          </a:p>
          <a:p>
            <a:r>
              <a:rPr lang="en-US" sz="3600" dirty="0">
                <a:solidFill>
                  <a:schemeClr val="bg1"/>
                </a:solidFill>
              </a:rPr>
              <a:t>Spreading before cash crop harvest</a:t>
            </a:r>
          </a:p>
          <a:p>
            <a:r>
              <a:rPr lang="en-US" sz="3600" dirty="0">
                <a:solidFill>
                  <a:schemeClr val="bg1"/>
                </a:solidFill>
              </a:rPr>
              <a:t>Timing windows (i.e. cover after corn, etc.)</a:t>
            </a:r>
          </a:p>
          <a:p>
            <a:r>
              <a:rPr lang="en-US" sz="3600" dirty="0">
                <a:solidFill>
                  <a:schemeClr val="bg1"/>
                </a:solidFill>
              </a:rPr>
              <a:t>Quantify intangible benefits</a:t>
            </a:r>
          </a:p>
          <a:p>
            <a:r>
              <a:rPr lang="en-US" sz="3600" dirty="0">
                <a:solidFill>
                  <a:schemeClr val="bg1"/>
                </a:solidFill>
              </a:rPr>
              <a:t>ECONOMICS $$$$$$$$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6" y="1469891"/>
            <a:ext cx="7689037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Impact on day-to-day life: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30% of world’s food is pollinated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130 fruits and vegetable plants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1 in 3 bites of food 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Why should you care???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Pollinators support </a:t>
            </a:r>
            <a:r>
              <a:rPr lang="en-US" sz="3200" i="1" u="sng" dirty="0">
                <a:solidFill>
                  <a:schemeClr val="bg1"/>
                </a:solidFill>
              </a:rPr>
              <a:t>$18-27 billion </a:t>
            </a:r>
            <a:r>
              <a:rPr lang="en-US" sz="3200" dirty="0">
                <a:solidFill>
                  <a:schemeClr val="bg1"/>
                </a:solidFill>
              </a:rPr>
              <a:t>in US crop yields </a:t>
            </a:r>
            <a:r>
              <a:rPr lang="en-US" sz="3200" i="1" u="sng" dirty="0">
                <a:solidFill>
                  <a:schemeClr val="bg1"/>
                </a:solidFill>
              </a:rPr>
              <a:t>annually</a:t>
            </a:r>
            <a:endParaRPr lang="en-US" sz="3600" i="1" u="sng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Habitat also supports predators/parasitoids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Pollinator Habitat on the Farm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butterfly on a flower&#10;&#10;Description automatically generated">
            <a:extLst>
              <a:ext uri="{FF2B5EF4-FFF2-40B4-BE49-F238E27FC236}">
                <a16:creationId xmlns:a16="http://schemas.microsoft.com/office/drawing/2014/main" id="{312A0CC3-F17E-EC48-1660-A83A6571B1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41409" y="2260434"/>
            <a:ext cx="4729390" cy="35470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8370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Warm Season Species Evaluation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5CA479-45F4-20C5-0420-85B0116D4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900931"/>
              </p:ext>
            </p:extLst>
          </p:nvPr>
        </p:nvGraphicFramePr>
        <p:xfrm>
          <a:off x="576311" y="1348226"/>
          <a:ext cx="4978456" cy="51511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79005">
                  <a:extLst>
                    <a:ext uri="{9D8B030D-6E8A-4147-A177-3AD203B41FA5}">
                      <a16:colId xmlns:a16="http://schemas.microsoft.com/office/drawing/2014/main" val="597439774"/>
                    </a:ext>
                  </a:extLst>
                </a:gridCol>
                <a:gridCol w="2499451">
                  <a:extLst>
                    <a:ext uri="{9D8B030D-6E8A-4147-A177-3AD203B41FA5}">
                      <a16:colId xmlns:a16="http://schemas.microsoft.com/office/drawing/2014/main" val="2562529635"/>
                    </a:ext>
                  </a:extLst>
                </a:gridCol>
              </a:tblGrid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Species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Broadcast Rate (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/a)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60865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NTC – Fallow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78903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Sunn Hemp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47339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Buckwheat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8091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Cowpea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151968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Proso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Millet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02152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Foxtail Millet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18271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Browntop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Millet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12020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Japanese Millet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2526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Pearl Millet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222414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Teff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8203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Sudangrass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362508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Sorghum-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Sudangrass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6636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6988E7-3B89-3302-982C-81913321144C}"/>
              </a:ext>
            </a:extLst>
          </p:cNvPr>
          <p:cNvSpPr txBox="1"/>
          <p:nvPr/>
        </p:nvSpPr>
        <p:spPr>
          <a:xfrm>
            <a:off x="6325843" y="3923786"/>
            <a:ext cx="52898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</a:rPr>
              <a:t>Data Evaluated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chemeClr val="bg1"/>
                </a:solidFill>
              </a:rPr>
              <a:t>Ground coverage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chemeClr val="bg1"/>
                </a:solidFill>
              </a:rPr>
              <a:t>Weed suppression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chemeClr val="bg1"/>
                </a:solidFill>
              </a:rPr>
              <a:t>Biomass accumulated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chemeClr val="bg1"/>
                </a:solidFill>
              </a:rPr>
              <a:t>Heat tolerance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chemeClr val="bg1"/>
                </a:solidFill>
              </a:rPr>
              <a:t>Height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697A4-236D-1383-C1B8-0D6C9DD3B62B}"/>
              </a:ext>
            </a:extLst>
          </p:cNvPr>
          <p:cNvSpPr txBox="1"/>
          <p:nvPr/>
        </p:nvSpPr>
        <p:spPr>
          <a:xfrm>
            <a:off x="6325843" y="1636746"/>
            <a:ext cx="5289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warm-season covers are suitable?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Row crop or vegetable?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Throw it out and water in?</a:t>
            </a:r>
          </a:p>
        </p:txBody>
      </p:sp>
    </p:spTree>
    <p:extLst>
      <p:ext uri="{BB962C8B-B14F-4D97-AF65-F5344CB8AC3E}">
        <p14:creationId xmlns:p14="http://schemas.microsoft.com/office/powerpoint/2010/main" val="1075106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Warm Season Species Evaluation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C5BE894-5321-2645-7735-5E35C23CF57D}"/>
              </a:ext>
            </a:extLst>
          </p:cNvPr>
          <p:cNvSpPr/>
          <p:nvPr/>
        </p:nvSpPr>
        <p:spPr>
          <a:xfrm rot="5400000">
            <a:off x="313484" y="1489187"/>
            <a:ext cx="1777828" cy="175517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C7441-D2F7-8AD2-4F70-B831AA776746}"/>
              </a:ext>
            </a:extLst>
          </p:cNvPr>
          <p:cNvSpPr/>
          <p:nvPr/>
        </p:nvSpPr>
        <p:spPr>
          <a:xfrm rot="5400000">
            <a:off x="2252254" y="1489186"/>
            <a:ext cx="1777828" cy="175517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E72D3-6A52-AED9-B6A7-837C11D7FB14}"/>
              </a:ext>
            </a:extLst>
          </p:cNvPr>
          <p:cNvSpPr/>
          <p:nvPr/>
        </p:nvSpPr>
        <p:spPr>
          <a:xfrm rot="5400000">
            <a:off x="4191024" y="1489186"/>
            <a:ext cx="1777828" cy="175517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FB3687-621B-917B-CBA0-CF473384C92C}"/>
              </a:ext>
            </a:extLst>
          </p:cNvPr>
          <p:cNvSpPr/>
          <p:nvPr/>
        </p:nvSpPr>
        <p:spPr>
          <a:xfrm rot="5400000">
            <a:off x="6129794" y="1489186"/>
            <a:ext cx="1777828" cy="175517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1B925-FBEF-2FDD-4B29-A6815FA530AF}"/>
              </a:ext>
            </a:extLst>
          </p:cNvPr>
          <p:cNvSpPr/>
          <p:nvPr/>
        </p:nvSpPr>
        <p:spPr>
          <a:xfrm rot="5400000">
            <a:off x="8068564" y="1489186"/>
            <a:ext cx="1777828" cy="175517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0CB14A-4039-FF08-A4D0-71875BCB4BB7}"/>
              </a:ext>
            </a:extLst>
          </p:cNvPr>
          <p:cNvSpPr/>
          <p:nvPr/>
        </p:nvSpPr>
        <p:spPr>
          <a:xfrm rot="5400000">
            <a:off x="10007334" y="1489186"/>
            <a:ext cx="1777828" cy="175517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71D31D-296F-A93A-BE49-F641577409AD}"/>
              </a:ext>
            </a:extLst>
          </p:cNvPr>
          <p:cNvSpPr/>
          <p:nvPr/>
        </p:nvSpPr>
        <p:spPr>
          <a:xfrm rot="5400000">
            <a:off x="313484" y="4147395"/>
            <a:ext cx="1777828" cy="1755174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119065-B923-EF8C-DA9E-2DE752AD42BC}"/>
              </a:ext>
            </a:extLst>
          </p:cNvPr>
          <p:cNvSpPr/>
          <p:nvPr/>
        </p:nvSpPr>
        <p:spPr>
          <a:xfrm rot="5400000">
            <a:off x="2252254" y="4147394"/>
            <a:ext cx="1777828" cy="1755174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BB937C-F676-CB00-887A-472F2543E588}"/>
              </a:ext>
            </a:extLst>
          </p:cNvPr>
          <p:cNvSpPr/>
          <p:nvPr/>
        </p:nvSpPr>
        <p:spPr>
          <a:xfrm rot="5400000">
            <a:off x="4191024" y="4147394"/>
            <a:ext cx="1777828" cy="1755174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059201-6A1B-C065-9783-E2B8B70E3136}"/>
              </a:ext>
            </a:extLst>
          </p:cNvPr>
          <p:cNvSpPr/>
          <p:nvPr/>
        </p:nvSpPr>
        <p:spPr>
          <a:xfrm rot="5400000">
            <a:off x="6129794" y="4147394"/>
            <a:ext cx="1777828" cy="175517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B8CF7F-F1B8-4BD1-E936-3879FDBFB14A}"/>
              </a:ext>
            </a:extLst>
          </p:cNvPr>
          <p:cNvSpPr/>
          <p:nvPr/>
        </p:nvSpPr>
        <p:spPr>
          <a:xfrm rot="5400000">
            <a:off x="8068564" y="4147394"/>
            <a:ext cx="1777828" cy="1755174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20DB12-CEE6-6FDF-5200-4DF486FB3C69}"/>
              </a:ext>
            </a:extLst>
          </p:cNvPr>
          <p:cNvSpPr/>
          <p:nvPr/>
        </p:nvSpPr>
        <p:spPr>
          <a:xfrm rot="5400000">
            <a:off x="10007334" y="4147394"/>
            <a:ext cx="1777828" cy="1755174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EFA91-4EB8-D818-A118-F5C49B2BC6A2}"/>
              </a:ext>
            </a:extLst>
          </p:cNvPr>
          <p:cNvSpPr txBox="1"/>
          <p:nvPr/>
        </p:nvSpPr>
        <p:spPr>
          <a:xfrm>
            <a:off x="313485" y="3252906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Fallow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0B00A-B8BB-381B-56F8-6583769F8021}"/>
              </a:ext>
            </a:extLst>
          </p:cNvPr>
          <p:cNvSpPr txBox="1"/>
          <p:nvPr/>
        </p:nvSpPr>
        <p:spPr>
          <a:xfrm>
            <a:off x="2252254" y="3244360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Sunn hemp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48CB2-BECE-5286-8E6E-4473625F63DE}"/>
              </a:ext>
            </a:extLst>
          </p:cNvPr>
          <p:cNvSpPr txBox="1"/>
          <p:nvPr/>
        </p:nvSpPr>
        <p:spPr>
          <a:xfrm>
            <a:off x="4191024" y="3259723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Buckwheat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87862A-24F3-9CD2-03E4-8982F8ADD6AB}"/>
              </a:ext>
            </a:extLst>
          </p:cNvPr>
          <p:cNvSpPr txBox="1"/>
          <p:nvPr/>
        </p:nvSpPr>
        <p:spPr>
          <a:xfrm>
            <a:off x="6129795" y="3268269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Cowpea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4EA296-A049-1318-C154-7657A8A793AE}"/>
              </a:ext>
            </a:extLst>
          </p:cNvPr>
          <p:cNvSpPr txBox="1"/>
          <p:nvPr/>
        </p:nvSpPr>
        <p:spPr>
          <a:xfrm>
            <a:off x="8068564" y="3259723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Proso</a:t>
            </a:r>
            <a:r>
              <a:rPr lang="en-US" sz="1600" b="1" dirty="0">
                <a:solidFill>
                  <a:schemeClr val="bg1"/>
                </a:solidFill>
              </a:rPr>
              <a:t> millet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521171-F408-D6EB-C24E-1366355CCB8C}"/>
              </a:ext>
            </a:extLst>
          </p:cNvPr>
          <p:cNvSpPr txBox="1"/>
          <p:nvPr/>
        </p:nvSpPr>
        <p:spPr>
          <a:xfrm>
            <a:off x="10007334" y="3257994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Foxtail millet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B6DFAD-490B-9AB4-64A8-AD26080DBD39}"/>
              </a:ext>
            </a:extLst>
          </p:cNvPr>
          <p:cNvSpPr txBox="1"/>
          <p:nvPr/>
        </p:nvSpPr>
        <p:spPr>
          <a:xfrm>
            <a:off x="322031" y="5909223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Browntop</a:t>
            </a:r>
            <a:r>
              <a:rPr lang="en-US" sz="1600" b="1" dirty="0">
                <a:solidFill>
                  <a:schemeClr val="bg1"/>
                </a:solidFill>
              </a:rPr>
              <a:t> millet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B9F139-3DDF-97AB-95F1-164F991A8354}"/>
              </a:ext>
            </a:extLst>
          </p:cNvPr>
          <p:cNvSpPr txBox="1"/>
          <p:nvPr/>
        </p:nvSpPr>
        <p:spPr>
          <a:xfrm>
            <a:off x="2260800" y="5909223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Japanese millet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F724A9-2638-BD47-6284-7FDEFB19C046}"/>
              </a:ext>
            </a:extLst>
          </p:cNvPr>
          <p:cNvSpPr txBox="1"/>
          <p:nvPr/>
        </p:nvSpPr>
        <p:spPr>
          <a:xfrm>
            <a:off x="4199570" y="5916040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Pearl millet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E291DC-822B-88C3-FF79-B7412556CDB8}"/>
              </a:ext>
            </a:extLst>
          </p:cNvPr>
          <p:cNvSpPr txBox="1"/>
          <p:nvPr/>
        </p:nvSpPr>
        <p:spPr>
          <a:xfrm>
            <a:off x="6138341" y="5924586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Teff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B18056-6BC4-DEE7-5C64-CF5193E14071}"/>
              </a:ext>
            </a:extLst>
          </p:cNvPr>
          <p:cNvSpPr txBox="1"/>
          <p:nvPr/>
        </p:nvSpPr>
        <p:spPr>
          <a:xfrm>
            <a:off x="8077110" y="5916040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Sudangrass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AD51BA-A366-A959-BAFD-D91B4B2BC5AD}"/>
              </a:ext>
            </a:extLst>
          </p:cNvPr>
          <p:cNvSpPr txBox="1"/>
          <p:nvPr/>
        </p:nvSpPr>
        <p:spPr>
          <a:xfrm>
            <a:off x="10015880" y="5914311"/>
            <a:ext cx="17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Sorghum-</a:t>
            </a:r>
            <a:r>
              <a:rPr lang="en-US" sz="1600" b="1" dirty="0" err="1">
                <a:solidFill>
                  <a:schemeClr val="bg1"/>
                </a:solidFill>
              </a:rPr>
              <a:t>Sudangrass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2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Warm Season Species Evaluation – 36 DAP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BCFA1DF8-B0DD-E5F9-B718-FBD67F9B6A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9817127"/>
              </p:ext>
            </p:extLst>
          </p:nvPr>
        </p:nvGraphicFramePr>
        <p:xfrm>
          <a:off x="230909" y="1191500"/>
          <a:ext cx="11747450" cy="532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8783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Cool Season Species Evaluation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BE4E57-3639-6207-B128-118D40438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881838"/>
              </p:ext>
            </p:extLst>
          </p:nvPr>
        </p:nvGraphicFramePr>
        <p:xfrm>
          <a:off x="508922" y="1322588"/>
          <a:ext cx="11174155" cy="3078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7248">
                  <a:extLst>
                    <a:ext uri="{9D8B030D-6E8A-4147-A177-3AD203B41FA5}">
                      <a16:colId xmlns:a16="http://schemas.microsoft.com/office/drawing/2014/main" val="597439774"/>
                    </a:ext>
                  </a:extLst>
                </a:gridCol>
                <a:gridCol w="2512463">
                  <a:extLst>
                    <a:ext uri="{9D8B030D-6E8A-4147-A177-3AD203B41FA5}">
                      <a16:colId xmlns:a16="http://schemas.microsoft.com/office/drawing/2014/main" val="2562529635"/>
                    </a:ext>
                  </a:extLst>
                </a:gridCol>
                <a:gridCol w="2137458">
                  <a:extLst>
                    <a:ext uri="{9D8B030D-6E8A-4147-A177-3AD203B41FA5}">
                      <a16:colId xmlns:a16="http://schemas.microsoft.com/office/drawing/2014/main" val="3055173920"/>
                    </a:ext>
                  </a:extLst>
                </a:gridCol>
                <a:gridCol w="2238493">
                  <a:extLst>
                    <a:ext uri="{9D8B030D-6E8A-4147-A177-3AD203B41FA5}">
                      <a16:colId xmlns:a16="http://schemas.microsoft.com/office/drawing/2014/main" val="1821660132"/>
                    </a:ext>
                  </a:extLst>
                </a:gridCol>
                <a:gridCol w="2238493">
                  <a:extLst>
                    <a:ext uri="{9D8B030D-6E8A-4147-A177-3AD203B41FA5}">
                      <a16:colId xmlns:a16="http://schemas.microsoft.com/office/drawing/2014/main" val="4267552966"/>
                    </a:ext>
                  </a:extLst>
                </a:gridCol>
              </a:tblGrid>
              <a:tr h="354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Small Grains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Legumes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Brassicas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Commercial Mixes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Homemade Mixes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60865"/>
                  </a:ext>
                </a:extLst>
              </a:tr>
              <a:tr h="32513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Rye – Wrens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abruzzi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Rye – FL 401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Oats – Horizon 720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Oats – Coker 227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Crimson clover – Dixie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Crimson clover – AU Sunrise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Vetch – AU Merit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Vetch – Purple bounty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Balansa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clover - Fixation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Radish – Daikon tillage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Mixon Seed –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ReVive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(Horizon oats, wrens Abruzzi rye, Cahaba vetch, 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Trical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342 triticale, tillage radish)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Rye (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wrens abr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.) + Vetch (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AU merit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682434"/>
                  </a:ext>
                </a:extLst>
              </a:tr>
              <a:tr h="325131"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SE AgriSeeds – On Time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Oats, rye, sorghum-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</a:rPr>
                        <a:t>sudan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, crimson clover, vetch, buckwheat, sunflower, radish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Rye (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</a:rPr>
                        <a:t>wrens abr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.) + Crimson clover (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</a:rPr>
                        <a:t>Dixie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81120"/>
                  </a:ext>
                </a:extLst>
              </a:tr>
              <a:tr h="325131"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Rye (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</a:rPr>
                        <a:t>wrens abr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.) + Oats (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</a:rPr>
                        <a:t>Coker 227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) + Crimson clover (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</a:rPr>
                        <a:t>Dixie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) 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7197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034CF4-ADE0-3885-C352-DBA00490BA23}"/>
              </a:ext>
            </a:extLst>
          </p:cNvPr>
          <p:cNvSpPr txBox="1"/>
          <p:nvPr/>
        </p:nvSpPr>
        <p:spPr>
          <a:xfrm>
            <a:off x="585836" y="4750582"/>
            <a:ext cx="6002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Planted w/ grain drill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Nov. 4 &amp; Dec.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GCTA meeting/field day in Feb</a:t>
            </a:r>
          </a:p>
        </p:txBody>
      </p:sp>
    </p:spTree>
    <p:extLst>
      <p:ext uri="{BB962C8B-B14F-4D97-AF65-F5344CB8AC3E}">
        <p14:creationId xmlns:p14="http://schemas.microsoft.com/office/powerpoint/2010/main" val="3186859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Small Grains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field with rows of plants&#10;&#10;Description automatically generated">
            <a:extLst>
              <a:ext uri="{FF2B5EF4-FFF2-40B4-BE49-F238E27FC236}">
                <a16:creationId xmlns:a16="http://schemas.microsoft.com/office/drawing/2014/main" id="{CD4E3EDA-3BC6-8D51-9372-22E13DCA4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148" y="2167369"/>
            <a:ext cx="3456710" cy="2592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field of green plants&#10;&#10;Description automatically generated with medium confidence">
            <a:extLst>
              <a:ext uri="{FF2B5EF4-FFF2-40B4-BE49-F238E27FC236}">
                <a16:creationId xmlns:a16="http://schemas.microsoft.com/office/drawing/2014/main" id="{BFCDA914-F529-911B-8F1E-B8B6780180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41780" y="2167369"/>
            <a:ext cx="3456711" cy="2592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field of crops in the sun&#10;&#10;Description automatically generated">
            <a:extLst>
              <a:ext uri="{FF2B5EF4-FFF2-40B4-BE49-F238E27FC236}">
                <a16:creationId xmlns:a16="http://schemas.microsoft.com/office/drawing/2014/main" id="{93FFB590-6420-1618-D56E-4D4FDB8AF6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8412" y="2167369"/>
            <a:ext cx="3456712" cy="2592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field of crops in the sun&#10;&#10;Description automatically generated">
            <a:extLst>
              <a:ext uri="{FF2B5EF4-FFF2-40B4-BE49-F238E27FC236}">
                <a16:creationId xmlns:a16="http://schemas.microsoft.com/office/drawing/2014/main" id="{784FC14F-337C-0A37-3496-9E2B6A8218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55045" y="2167369"/>
            <a:ext cx="3456713" cy="2592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B2D3-F4B9-6A32-A7F7-18DE1E9AA6AC}"/>
              </a:ext>
            </a:extLst>
          </p:cNvPr>
          <p:cNvSpPr txBox="1"/>
          <p:nvPr/>
        </p:nvSpPr>
        <p:spPr>
          <a:xfrm>
            <a:off x="517236" y="5191991"/>
            <a:ext cx="259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Rye – Wrens Abruzzi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4DBC6-1E33-5030-25A3-6B6047ADFA33}"/>
              </a:ext>
            </a:extLst>
          </p:cNvPr>
          <p:cNvSpPr txBox="1"/>
          <p:nvPr/>
        </p:nvSpPr>
        <p:spPr>
          <a:xfrm>
            <a:off x="3373868" y="5191990"/>
            <a:ext cx="259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Rye – FL 401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75EAE-78C9-27CC-DFA0-477D6F70F30F}"/>
              </a:ext>
            </a:extLst>
          </p:cNvPr>
          <p:cNvSpPr txBox="1"/>
          <p:nvPr/>
        </p:nvSpPr>
        <p:spPr>
          <a:xfrm>
            <a:off x="6230502" y="5198338"/>
            <a:ext cx="259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Oats – Horizon (FL) 720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513D7E-8279-6BF9-C1D0-F58F5B1AD064}"/>
              </a:ext>
            </a:extLst>
          </p:cNvPr>
          <p:cNvSpPr txBox="1"/>
          <p:nvPr/>
        </p:nvSpPr>
        <p:spPr>
          <a:xfrm>
            <a:off x="9082231" y="5162540"/>
            <a:ext cx="259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Oats – Coker 227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193067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Clovers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D4E3EDA-3BC6-8D51-9372-22E13DCA4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3809" y="1967248"/>
            <a:ext cx="4146361" cy="3109770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DA914-F529-911B-8F1E-B8B6780180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7681" y="1967248"/>
            <a:ext cx="4146361" cy="310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FFB590-6420-1618-D56E-4D4FDB8AF6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71550" y="1967247"/>
            <a:ext cx="4146363" cy="3109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B2D3-F4B9-6A32-A7F7-18DE1E9AA6AC}"/>
              </a:ext>
            </a:extLst>
          </p:cNvPr>
          <p:cNvSpPr txBox="1"/>
          <p:nvPr/>
        </p:nvSpPr>
        <p:spPr>
          <a:xfrm>
            <a:off x="942104" y="5596468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Crimson Clover – AU Sunrise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12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4DBC6-1E33-5030-25A3-6B6047ADFA33}"/>
              </a:ext>
            </a:extLst>
          </p:cNvPr>
          <p:cNvSpPr txBox="1"/>
          <p:nvPr/>
        </p:nvSpPr>
        <p:spPr>
          <a:xfrm>
            <a:off x="4315976" y="5599537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Crimson Clover – Dixie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12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75EAE-78C9-27CC-DFA0-477D6F70F30F}"/>
              </a:ext>
            </a:extLst>
          </p:cNvPr>
          <p:cNvSpPr txBox="1"/>
          <p:nvPr/>
        </p:nvSpPr>
        <p:spPr>
          <a:xfrm>
            <a:off x="7689845" y="5599537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Balansa</a:t>
            </a:r>
            <a:r>
              <a:rPr lang="en-US" b="1" dirty="0">
                <a:solidFill>
                  <a:schemeClr val="bg1"/>
                </a:solidFill>
              </a:rPr>
              <a:t> Clover – Fixation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12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1152862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Vetch / Radish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D4E3EDA-3BC6-8D51-9372-22E13DCA4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43009" y="1967247"/>
            <a:ext cx="4146360" cy="3109770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FFB590-6420-1618-D56E-4D4FDB8AF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02629" y="1964177"/>
            <a:ext cx="4146362" cy="3109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B2D3-F4B9-6A32-A7F7-18DE1E9AA6AC}"/>
              </a:ext>
            </a:extLst>
          </p:cNvPr>
          <p:cNvSpPr txBox="1"/>
          <p:nvPr/>
        </p:nvSpPr>
        <p:spPr>
          <a:xfrm>
            <a:off x="2161304" y="5596467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Vetch – AU Merit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12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75EAE-78C9-27CC-DFA0-477D6F70F30F}"/>
              </a:ext>
            </a:extLst>
          </p:cNvPr>
          <p:cNvSpPr txBox="1"/>
          <p:nvPr/>
        </p:nvSpPr>
        <p:spPr>
          <a:xfrm>
            <a:off x="6920924" y="5596467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Radish – Daikon Tillage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10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2226148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Commercial Pre-Mixes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D4E3EDA-3BC6-8D51-9372-22E13DCA4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43009" y="1967247"/>
            <a:ext cx="4146360" cy="3109770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FFB590-6420-1618-D56E-4D4FDB8AF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02629" y="1964177"/>
            <a:ext cx="4146362" cy="3109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B2D3-F4B9-6A32-A7F7-18DE1E9AA6AC}"/>
              </a:ext>
            </a:extLst>
          </p:cNvPr>
          <p:cNvSpPr txBox="1"/>
          <p:nvPr/>
        </p:nvSpPr>
        <p:spPr>
          <a:xfrm>
            <a:off x="2161304" y="5596467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Mixon Seed – </a:t>
            </a:r>
            <a:r>
              <a:rPr lang="en-US" b="1" dirty="0" err="1">
                <a:solidFill>
                  <a:schemeClr val="bg1"/>
                </a:solidFill>
              </a:rPr>
              <a:t>ReVive</a:t>
            </a:r>
            <a:r>
              <a:rPr lang="en-US" b="1" dirty="0">
                <a:solidFill>
                  <a:schemeClr val="bg1"/>
                </a:solidFill>
              </a:rPr>
              <a:t> Cotton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40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75EAE-78C9-27CC-DFA0-477D6F70F30F}"/>
              </a:ext>
            </a:extLst>
          </p:cNvPr>
          <p:cNvSpPr txBox="1"/>
          <p:nvPr/>
        </p:nvSpPr>
        <p:spPr>
          <a:xfrm>
            <a:off x="6920924" y="5596467"/>
            <a:ext cx="3109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Southeast </a:t>
            </a:r>
            <a:r>
              <a:rPr lang="en-US" b="1" dirty="0" err="1">
                <a:solidFill>
                  <a:schemeClr val="bg1"/>
                </a:solidFill>
              </a:rPr>
              <a:t>Agriseeds</a:t>
            </a:r>
            <a:r>
              <a:rPr lang="en-US" b="1" dirty="0">
                <a:solidFill>
                  <a:schemeClr val="bg1"/>
                </a:solidFill>
              </a:rPr>
              <a:t> – On Time Mix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40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193016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“Homemade” Mixes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D4E3EDA-3BC6-8D51-9372-22E13DCA4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3809" y="1967248"/>
            <a:ext cx="4146360" cy="3109770"/>
          </a:xfrm>
          <a:prstGeom prst="rect">
            <a:avLst/>
          </a:prstGeom>
          <a:pattFill prst="pct5">
            <a:fgClr>
              <a:schemeClr val="tx1">
                <a:lumMod val="85000"/>
                <a:lumOff val="1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DA914-F529-911B-8F1E-B8B6780180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7681" y="1967248"/>
            <a:ext cx="4146361" cy="3109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FFB590-6420-1618-D56E-4D4FDB8AF6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71550" y="1967247"/>
            <a:ext cx="4146362" cy="3109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B2D3-F4B9-6A32-A7F7-18DE1E9AA6AC}"/>
              </a:ext>
            </a:extLst>
          </p:cNvPr>
          <p:cNvSpPr txBox="1"/>
          <p:nvPr/>
        </p:nvSpPr>
        <p:spPr>
          <a:xfrm>
            <a:off x="942104" y="5596468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Rye (Wrens Abruzzi) – 60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Vetch (AU Merit) – 8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4DBC6-1E33-5030-25A3-6B6047ADFA33}"/>
              </a:ext>
            </a:extLst>
          </p:cNvPr>
          <p:cNvSpPr txBox="1"/>
          <p:nvPr/>
        </p:nvSpPr>
        <p:spPr>
          <a:xfrm>
            <a:off x="4315976" y="5599537"/>
            <a:ext cx="310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Rye (Wrens Abruzzi) – 60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Crimson clover (Dixie) – 8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75EAE-78C9-27CC-DFA0-477D6F70F30F}"/>
              </a:ext>
            </a:extLst>
          </p:cNvPr>
          <p:cNvSpPr txBox="1"/>
          <p:nvPr/>
        </p:nvSpPr>
        <p:spPr>
          <a:xfrm>
            <a:off x="7689845" y="5599537"/>
            <a:ext cx="3109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Rye (Wrens Abruzzi) – 30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Oats (Horizon 720) – 30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Crimson Clover (Dixie) – 5 </a:t>
            </a:r>
            <a:r>
              <a:rPr lang="en-US" b="1" dirty="0" err="1">
                <a:solidFill>
                  <a:schemeClr val="bg1"/>
                </a:solidFill>
              </a:rPr>
              <a:t>lb</a:t>
            </a:r>
            <a:r>
              <a:rPr lang="en-US" b="1" dirty="0">
                <a:solidFill>
                  <a:schemeClr val="bg1"/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208525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Small Grain Seeding Rates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7A9649-891E-1C57-BA35-6053F7FD2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296924"/>
              </p:ext>
            </p:extLst>
          </p:nvPr>
        </p:nvGraphicFramePr>
        <p:xfrm>
          <a:off x="8682527" y="1563881"/>
          <a:ext cx="2626043" cy="438961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26043">
                  <a:extLst>
                    <a:ext uri="{9D8B030D-6E8A-4147-A177-3AD203B41FA5}">
                      <a16:colId xmlns:a16="http://schemas.microsoft.com/office/drawing/2014/main" val="2562529635"/>
                    </a:ext>
                  </a:extLst>
                </a:gridCol>
              </a:tblGrid>
              <a:tr h="10231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Broadcast Rate (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lb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/a)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60865"/>
                  </a:ext>
                </a:extLst>
              </a:tr>
              <a:tr h="56107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78903"/>
                  </a:ext>
                </a:extLst>
              </a:tr>
              <a:tr h="56107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47339"/>
                  </a:ext>
                </a:extLst>
              </a:tr>
              <a:tr h="561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8091"/>
                  </a:ext>
                </a:extLst>
              </a:tr>
              <a:tr h="561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151968"/>
                  </a:ext>
                </a:extLst>
              </a:tr>
              <a:tr h="561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67073"/>
                  </a:ext>
                </a:extLst>
              </a:tr>
              <a:tr h="561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02152"/>
                  </a:ext>
                </a:extLst>
              </a:tr>
            </a:tbl>
          </a:graphicData>
        </a:graphic>
      </p:graphicFrame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1419B5-A6AD-161F-FFE3-078033D7696F}"/>
              </a:ext>
            </a:extLst>
          </p:cNvPr>
          <p:cNvSpPr txBox="1">
            <a:spLocks/>
          </p:cNvSpPr>
          <p:nvPr/>
        </p:nvSpPr>
        <p:spPr>
          <a:xfrm>
            <a:off x="422318" y="1307509"/>
            <a:ext cx="8055110" cy="5341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Compare seeding rates </a:t>
            </a:r>
            <a:r>
              <a:rPr lang="en-US" sz="3600" u="sng" dirty="0">
                <a:solidFill>
                  <a:schemeClr val="bg1"/>
                </a:solidFill>
              </a:rPr>
              <a:t>by cultivar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3200" i="1" dirty="0">
                <a:solidFill>
                  <a:schemeClr val="bg1"/>
                </a:solidFill>
              </a:rPr>
              <a:t>Cereal rye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Wrens Abruzzi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FL 401</a:t>
            </a:r>
          </a:p>
          <a:p>
            <a:pPr lvl="1">
              <a:buFont typeface="Calibri" panose="020F0502020204030204" pitchFamily="34" charset="0"/>
              <a:buChar char="-"/>
            </a:pPr>
            <a:endParaRPr lang="en-US" sz="10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3200" i="1" dirty="0">
                <a:solidFill>
                  <a:schemeClr val="bg1"/>
                </a:solidFill>
              </a:rPr>
              <a:t>Oats</a:t>
            </a:r>
            <a:r>
              <a:rPr lang="en-US" sz="3200" b="1" i="1" dirty="0">
                <a:solidFill>
                  <a:schemeClr val="bg1"/>
                </a:solidFill>
              </a:rPr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Coker 227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Horizon (FL) 720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Biomass accumulation, ground coverage, stand, ECONOMICS $$$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2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6" y="1469891"/>
            <a:ext cx="8058763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Implications for pesticide stewardship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Supporting endangered/listed/sensitive species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Promoting biodiversity 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Mitigation for runoff/erosion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Indirect ROI…..hard to quantify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Don’t directly increase yield, etc.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Extra expense to install/maintain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Pollinator Habitat on the Farm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Purple flowers in a field&#10;&#10;Description automatically generated">
            <a:extLst>
              <a:ext uri="{FF2B5EF4-FFF2-40B4-BE49-F238E27FC236}">
                <a16:creationId xmlns:a16="http://schemas.microsoft.com/office/drawing/2014/main" id="{1C971867-B254-C82A-A069-A2A28782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2581" y="1984460"/>
            <a:ext cx="5068134" cy="3801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7374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Small Grain Seeding Rates - Rye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1CEA843-DD9D-DFA4-719F-A43B4FA3432A}"/>
              </a:ext>
            </a:extLst>
          </p:cNvPr>
          <p:cNvSpPr/>
          <p:nvPr/>
        </p:nvSpPr>
        <p:spPr>
          <a:xfrm rot="5400000">
            <a:off x="313484" y="1549009"/>
            <a:ext cx="1777828" cy="175517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D97DF-7533-8279-93EB-C08E49F3F0D2}"/>
              </a:ext>
            </a:extLst>
          </p:cNvPr>
          <p:cNvSpPr/>
          <p:nvPr/>
        </p:nvSpPr>
        <p:spPr>
          <a:xfrm rot="5400000">
            <a:off x="2252254" y="1549008"/>
            <a:ext cx="1777828" cy="175517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219F3E-81D2-92E0-9E49-DB6612109F9E}"/>
              </a:ext>
            </a:extLst>
          </p:cNvPr>
          <p:cNvSpPr/>
          <p:nvPr/>
        </p:nvSpPr>
        <p:spPr>
          <a:xfrm rot="5400000">
            <a:off x="4191024" y="1549008"/>
            <a:ext cx="1777828" cy="175517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AC2D4-F976-66F9-9339-F3FD6B929318}"/>
              </a:ext>
            </a:extLst>
          </p:cNvPr>
          <p:cNvSpPr/>
          <p:nvPr/>
        </p:nvSpPr>
        <p:spPr>
          <a:xfrm rot="5400000">
            <a:off x="6129794" y="1549008"/>
            <a:ext cx="1777828" cy="175517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0D7FB-445E-1EC4-3D58-5138DADFE016}"/>
              </a:ext>
            </a:extLst>
          </p:cNvPr>
          <p:cNvSpPr/>
          <p:nvPr/>
        </p:nvSpPr>
        <p:spPr>
          <a:xfrm rot="5400000">
            <a:off x="8068564" y="1549008"/>
            <a:ext cx="1777828" cy="175517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5E003-EBDB-B53C-7441-3C49E543DE3B}"/>
              </a:ext>
            </a:extLst>
          </p:cNvPr>
          <p:cNvSpPr/>
          <p:nvPr/>
        </p:nvSpPr>
        <p:spPr>
          <a:xfrm rot="5400000">
            <a:off x="10007334" y="1549008"/>
            <a:ext cx="1777828" cy="175517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96EED-5658-9F15-A47F-A1C2290A0AFB}"/>
              </a:ext>
            </a:extLst>
          </p:cNvPr>
          <p:cNvSpPr/>
          <p:nvPr/>
        </p:nvSpPr>
        <p:spPr>
          <a:xfrm rot="5400000">
            <a:off x="313484" y="4309766"/>
            <a:ext cx="1777828" cy="1755174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A9870-4883-8114-8FDD-E4D0EF2F7E28}"/>
              </a:ext>
            </a:extLst>
          </p:cNvPr>
          <p:cNvSpPr/>
          <p:nvPr/>
        </p:nvSpPr>
        <p:spPr>
          <a:xfrm rot="5400000">
            <a:off x="2252254" y="4309765"/>
            <a:ext cx="1777828" cy="1755174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A33B5F-843B-7BC5-D0E8-89BC47E02AC4}"/>
              </a:ext>
            </a:extLst>
          </p:cNvPr>
          <p:cNvSpPr/>
          <p:nvPr/>
        </p:nvSpPr>
        <p:spPr>
          <a:xfrm rot="5400000">
            <a:off x="4191024" y="4309765"/>
            <a:ext cx="1777828" cy="1755174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5E2D90-D514-E0CE-6B1C-976C2770BAA1}"/>
              </a:ext>
            </a:extLst>
          </p:cNvPr>
          <p:cNvSpPr/>
          <p:nvPr/>
        </p:nvSpPr>
        <p:spPr>
          <a:xfrm rot="5400000">
            <a:off x="6129794" y="4309765"/>
            <a:ext cx="1777828" cy="175517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A1F346-DF85-DD75-6D78-A7575C42AA5F}"/>
              </a:ext>
            </a:extLst>
          </p:cNvPr>
          <p:cNvSpPr/>
          <p:nvPr/>
        </p:nvSpPr>
        <p:spPr>
          <a:xfrm rot="5400000">
            <a:off x="8068564" y="4309765"/>
            <a:ext cx="1777828" cy="1755174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C9502A-5D9D-E7C6-6398-FB11DF79005C}"/>
              </a:ext>
            </a:extLst>
          </p:cNvPr>
          <p:cNvSpPr/>
          <p:nvPr/>
        </p:nvSpPr>
        <p:spPr>
          <a:xfrm rot="5400000">
            <a:off x="10007334" y="4309765"/>
            <a:ext cx="1777828" cy="1755174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2608C1-1EF7-6E29-54DF-21ED41FCE40E}"/>
              </a:ext>
            </a:extLst>
          </p:cNvPr>
          <p:cNvSpPr txBox="1"/>
          <p:nvPr/>
        </p:nvSpPr>
        <p:spPr>
          <a:xfrm>
            <a:off x="313484" y="1148898"/>
            <a:ext cx="296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Wrens Abruzzi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7AC547-B31E-8D91-C7FE-1B880D04BA35}"/>
              </a:ext>
            </a:extLst>
          </p:cNvPr>
          <p:cNvSpPr txBox="1"/>
          <p:nvPr/>
        </p:nvSpPr>
        <p:spPr>
          <a:xfrm>
            <a:off x="313484" y="3909655"/>
            <a:ext cx="296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FL 401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654D5-2CB1-B0C0-B1F0-5CF65A483C70}"/>
              </a:ext>
            </a:extLst>
          </p:cNvPr>
          <p:cNvSpPr txBox="1"/>
          <p:nvPr/>
        </p:nvSpPr>
        <p:spPr>
          <a:xfrm>
            <a:off x="313485" y="3304182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100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55F58E-F235-F368-2BBC-9818D37F9C7D}"/>
              </a:ext>
            </a:extLst>
          </p:cNvPr>
          <p:cNvSpPr txBox="1"/>
          <p:nvPr/>
        </p:nvSpPr>
        <p:spPr>
          <a:xfrm>
            <a:off x="2252254" y="3313531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DCB28-990D-A27C-138D-AC555772706D}"/>
              </a:ext>
            </a:extLst>
          </p:cNvPr>
          <p:cNvSpPr txBox="1"/>
          <p:nvPr/>
        </p:nvSpPr>
        <p:spPr>
          <a:xfrm>
            <a:off x="4191024" y="3319264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50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3DCF1-C643-7C2F-8B4C-824CAD5E9002}"/>
              </a:ext>
            </a:extLst>
          </p:cNvPr>
          <p:cNvSpPr txBox="1"/>
          <p:nvPr/>
        </p:nvSpPr>
        <p:spPr>
          <a:xfrm>
            <a:off x="6156860" y="3317254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DCAAA-BF57-1652-4C0A-85E6C29C3DB3}"/>
              </a:ext>
            </a:extLst>
          </p:cNvPr>
          <p:cNvSpPr txBox="1"/>
          <p:nvPr/>
        </p:nvSpPr>
        <p:spPr>
          <a:xfrm>
            <a:off x="8068564" y="3318319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C31BA6-B3E4-2E78-8DF3-F7B6A837D78D}"/>
              </a:ext>
            </a:extLst>
          </p:cNvPr>
          <p:cNvSpPr txBox="1"/>
          <p:nvPr/>
        </p:nvSpPr>
        <p:spPr>
          <a:xfrm>
            <a:off x="10025206" y="3319331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5F4D7A-0E8B-7AA5-E825-1A7A2A2FEC60}"/>
              </a:ext>
            </a:extLst>
          </p:cNvPr>
          <p:cNvSpPr txBox="1"/>
          <p:nvPr/>
        </p:nvSpPr>
        <p:spPr>
          <a:xfrm>
            <a:off x="329150" y="6071600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100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E07507-E158-05A4-1005-62172FE88296}"/>
              </a:ext>
            </a:extLst>
          </p:cNvPr>
          <p:cNvSpPr txBox="1"/>
          <p:nvPr/>
        </p:nvSpPr>
        <p:spPr>
          <a:xfrm>
            <a:off x="2267919" y="6080949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E39216-A98B-2700-B913-57A7DCB7E11F}"/>
              </a:ext>
            </a:extLst>
          </p:cNvPr>
          <p:cNvSpPr txBox="1"/>
          <p:nvPr/>
        </p:nvSpPr>
        <p:spPr>
          <a:xfrm>
            <a:off x="4206689" y="6086682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50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E89202-9EEB-5F0D-3D41-DC2D7C08ADAE}"/>
              </a:ext>
            </a:extLst>
          </p:cNvPr>
          <p:cNvSpPr txBox="1"/>
          <p:nvPr/>
        </p:nvSpPr>
        <p:spPr>
          <a:xfrm>
            <a:off x="6172525" y="6084672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0BD321-487B-E71A-2792-91F7C40E7E9F}"/>
              </a:ext>
            </a:extLst>
          </p:cNvPr>
          <p:cNvSpPr txBox="1"/>
          <p:nvPr/>
        </p:nvSpPr>
        <p:spPr>
          <a:xfrm>
            <a:off x="8084229" y="6085737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369BE0-B39A-418C-CE99-17B9828B09BE}"/>
              </a:ext>
            </a:extLst>
          </p:cNvPr>
          <p:cNvSpPr txBox="1"/>
          <p:nvPr/>
        </p:nvSpPr>
        <p:spPr>
          <a:xfrm>
            <a:off x="10040871" y="6086749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2508912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Small Grain Seeding Rates - Oats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1CEA843-DD9D-DFA4-719F-A43B4FA3432A}"/>
              </a:ext>
            </a:extLst>
          </p:cNvPr>
          <p:cNvSpPr/>
          <p:nvPr/>
        </p:nvSpPr>
        <p:spPr>
          <a:xfrm rot="5400000">
            <a:off x="313484" y="1549009"/>
            <a:ext cx="1777828" cy="175517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D97DF-7533-8279-93EB-C08E49F3F0D2}"/>
              </a:ext>
            </a:extLst>
          </p:cNvPr>
          <p:cNvSpPr/>
          <p:nvPr/>
        </p:nvSpPr>
        <p:spPr>
          <a:xfrm rot="5400000">
            <a:off x="2252254" y="1549008"/>
            <a:ext cx="1777828" cy="175517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219F3E-81D2-92E0-9E49-DB6612109F9E}"/>
              </a:ext>
            </a:extLst>
          </p:cNvPr>
          <p:cNvSpPr/>
          <p:nvPr/>
        </p:nvSpPr>
        <p:spPr>
          <a:xfrm rot="5400000">
            <a:off x="4191024" y="1549008"/>
            <a:ext cx="1777828" cy="175517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AC2D4-F976-66F9-9339-F3FD6B929318}"/>
              </a:ext>
            </a:extLst>
          </p:cNvPr>
          <p:cNvSpPr/>
          <p:nvPr/>
        </p:nvSpPr>
        <p:spPr>
          <a:xfrm rot="5400000">
            <a:off x="6129794" y="1549008"/>
            <a:ext cx="1777828" cy="175517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0D7FB-445E-1EC4-3D58-5138DADFE016}"/>
              </a:ext>
            </a:extLst>
          </p:cNvPr>
          <p:cNvSpPr/>
          <p:nvPr/>
        </p:nvSpPr>
        <p:spPr>
          <a:xfrm rot="5400000">
            <a:off x="8068564" y="1549008"/>
            <a:ext cx="1777828" cy="175517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5E003-EBDB-B53C-7441-3C49E543DE3B}"/>
              </a:ext>
            </a:extLst>
          </p:cNvPr>
          <p:cNvSpPr/>
          <p:nvPr/>
        </p:nvSpPr>
        <p:spPr>
          <a:xfrm rot="5400000">
            <a:off x="10007334" y="1549008"/>
            <a:ext cx="1777828" cy="175517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F96EED-5658-9F15-A47F-A1C2290A0AFB}"/>
              </a:ext>
            </a:extLst>
          </p:cNvPr>
          <p:cNvSpPr/>
          <p:nvPr/>
        </p:nvSpPr>
        <p:spPr>
          <a:xfrm rot="5400000">
            <a:off x="313484" y="4309766"/>
            <a:ext cx="1777828" cy="1755174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7A9870-4883-8114-8FDD-E4D0EF2F7E28}"/>
              </a:ext>
            </a:extLst>
          </p:cNvPr>
          <p:cNvSpPr/>
          <p:nvPr/>
        </p:nvSpPr>
        <p:spPr>
          <a:xfrm rot="5400000">
            <a:off x="2252254" y="4309765"/>
            <a:ext cx="1777828" cy="1755174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A33B5F-843B-7BC5-D0E8-89BC47E02AC4}"/>
              </a:ext>
            </a:extLst>
          </p:cNvPr>
          <p:cNvSpPr/>
          <p:nvPr/>
        </p:nvSpPr>
        <p:spPr>
          <a:xfrm rot="5400000">
            <a:off x="4191024" y="4309765"/>
            <a:ext cx="1777828" cy="1755174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5E2D90-D514-E0CE-6B1C-976C2770BAA1}"/>
              </a:ext>
            </a:extLst>
          </p:cNvPr>
          <p:cNvSpPr/>
          <p:nvPr/>
        </p:nvSpPr>
        <p:spPr>
          <a:xfrm rot="5400000">
            <a:off x="6129794" y="4309765"/>
            <a:ext cx="1777828" cy="175517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A1F346-DF85-DD75-6D78-A7575C42AA5F}"/>
              </a:ext>
            </a:extLst>
          </p:cNvPr>
          <p:cNvSpPr/>
          <p:nvPr/>
        </p:nvSpPr>
        <p:spPr>
          <a:xfrm rot="5400000">
            <a:off x="8068564" y="4309765"/>
            <a:ext cx="1777828" cy="1755174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C9502A-5D9D-E7C6-6398-FB11DF79005C}"/>
              </a:ext>
            </a:extLst>
          </p:cNvPr>
          <p:cNvSpPr/>
          <p:nvPr/>
        </p:nvSpPr>
        <p:spPr>
          <a:xfrm rot="5400000">
            <a:off x="10007334" y="4309765"/>
            <a:ext cx="1777828" cy="1755174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2608C1-1EF7-6E29-54DF-21ED41FCE40E}"/>
              </a:ext>
            </a:extLst>
          </p:cNvPr>
          <p:cNvSpPr txBox="1"/>
          <p:nvPr/>
        </p:nvSpPr>
        <p:spPr>
          <a:xfrm>
            <a:off x="313484" y="1148898"/>
            <a:ext cx="296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Coker 227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7AC547-B31E-8D91-C7FE-1B880D04BA35}"/>
              </a:ext>
            </a:extLst>
          </p:cNvPr>
          <p:cNvSpPr txBox="1"/>
          <p:nvPr/>
        </p:nvSpPr>
        <p:spPr>
          <a:xfrm>
            <a:off x="313484" y="3909655"/>
            <a:ext cx="2968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Horizon (FL) 720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654D5-2CB1-B0C0-B1F0-5CF65A483C70}"/>
              </a:ext>
            </a:extLst>
          </p:cNvPr>
          <p:cNvSpPr txBox="1"/>
          <p:nvPr/>
        </p:nvSpPr>
        <p:spPr>
          <a:xfrm>
            <a:off x="313485" y="3304182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100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55F58E-F235-F368-2BBC-9818D37F9C7D}"/>
              </a:ext>
            </a:extLst>
          </p:cNvPr>
          <p:cNvSpPr txBox="1"/>
          <p:nvPr/>
        </p:nvSpPr>
        <p:spPr>
          <a:xfrm>
            <a:off x="2252254" y="3313531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3DCB28-990D-A27C-138D-AC555772706D}"/>
              </a:ext>
            </a:extLst>
          </p:cNvPr>
          <p:cNvSpPr txBox="1"/>
          <p:nvPr/>
        </p:nvSpPr>
        <p:spPr>
          <a:xfrm>
            <a:off x="4191024" y="3319264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50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3DCF1-C643-7C2F-8B4C-824CAD5E9002}"/>
              </a:ext>
            </a:extLst>
          </p:cNvPr>
          <p:cNvSpPr txBox="1"/>
          <p:nvPr/>
        </p:nvSpPr>
        <p:spPr>
          <a:xfrm>
            <a:off x="6156860" y="3317254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DCAAA-BF57-1652-4C0A-85E6C29C3DB3}"/>
              </a:ext>
            </a:extLst>
          </p:cNvPr>
          <p:cNvSpPr txBox="1"/>
          <p:nvPr/>
        </p:nvSpPr>
        <p:spPr>
          <a:xfrm>
            <a:off x="8068564" y="3318319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C31BA6-B3E4-2E78-8DF3-F7B6A837D78D}"/>
              </a:ext>
            </a:extLst>
          </p:cNvPr>
          <p:cNvSpPr txBox="1"/>
          <p:nvPr/>
        </p:nvSpPr>
        <p:spPr>
          <a:xfrm>
            <a:off x="10025206" y="3319331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5F4D7A-0E8B-7AA5-E825-1A7A2A2FEC60}"/>
              </a:ext>
            </a:extLst>
          </p:cNvPr>
          <p:cNvSpPr txBox="1"/>
          <p:nvPr/>
        </p:nvSpPr>
        <p:spPr>
          <a:xfrm>
            <a:off x="329150" y="6071600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100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E07507-E158-05A4-1005-62172FE88296}"/>
              </a:ext>
            </a:extLst>
          </p:cNvPr>
          <p:cNvSpPr txBox="1"/>
          <p:nvPr/>
        </p:nvSpPr>
        <p:spPr>
          <a:xfrm>
            <a:off x="2267919" y="6080949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75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E39216-A98B-2700-B913-57A7DCB7E11F}"/>
              </a:ext>
            </a:extLst>
          </p:cNvPr>
          <p:cNvSpPr txBox="1"/>
          <p:nvPr/>
        </p:nvSpPr>
        <p:spPr>
          <a:xfrm>
            <a:off x="4206689" y="6086682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50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E89202-9EEB-5F0D-3D41-DC2D7C08ADAE}"/>
              </a:ext>
            </a:extLst>
          </p:cNvPr>
          <p:cNvSpPr txBox="1"/>
          <p:nvPr/>
        </p:nvSpPr>
        <p:spPr>
          <a:xfrm>
            <a:off x="6172525" y="6084672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0BD321-487B-E71A-2792-91F7C40E7E9F}"/>
              </a:ext>
            </a:extLst>
          </p:cNvPr>
          <p:cNvSpPr txBox="1"/>
          <p:nvPr/>
        </p:nvSpPr>
        <p:spPr>
          <a:xfrm>
            <a:off x="8084229" y="6085737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369BE0-B39A-418C-CE99-17B9828B09BE}"/>
              </a:ext>
            </a:extLst>
          </p:cNvPr>
          <p:cNvSpPr txBox="1"/>
          <p:nvPr/>
        </p:nvSpPr>
        <p:spPr>
          <a:xfrm>
            <a:off x="10040871" y="6086749"/>
            <a:ext cx="177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 </a:t>
            </a:r>
            <a:r>
              <a:rPr lang="en-US" sz="1600" b="1" dirty="0" err="1">
                <a:solidFill>
                  <a:schemeClr val="bg1"/>
                </a:solidFill>
              </a:rPr>
              <a:t>lb</a:t>
            </a:r>
            <a:r>
              <a:rPr lang="en-US" sz="1600" b="1" dirty="0">
                <a:solidFill>
                  <a:schemeClr val="bg1"/>
                </a:solidFill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3451014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Cover Crop Mixtures – NRCS Standards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A801F1-D4A3-2E17-F20C-A85FA8FCF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234037"/>
              </p:ext>
            </p:extLst>
          </p:nvPr>
        </p:nvGraphicFramePr>
        <p:xfrm>
          <a:off x="508922" y="1373862"/>
          <a:ext cx="11174155" cy="23165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7248">
                  <a:extLst>
                    <a:ext uri="{9D8B030D-6E8A-4147-A177-3AD203B41FA5}">
                      <a16:colId xmlns:a16="http://schemas.microsoft.com/office/drawing/2014/main" val="597439774"/>
                    </a:ext>
                  </a:extLst>
                </a:gridCol>
                <a:gridCol w="2512463">
                  <a:extLst>
                    <a:ext uri="{9D8B030D-6E8A-4147-A177-3AD203B41FA5}">
                      <a16:colId xmlns:a16="http://schemas.microsoft.com/office/drawing/2014/main" val="2562529635"/>
                    </a:ext>
                  </a:extLst>
                </a:gridCol>
                <a:gridCol w="2137458">
                  <a:extLst>
                    <a:ext uri="{9D8B030D-6E8A-4147-A177-3AD203B41FA5}">
                      <a16:colId xmlns:a16="http://schemas.microsoft.com/office/drawing/2014/main" val="3055173920"/>
                    </a:ext>
                  </a:extLst>
                </a:gridCol>
                <a:gridCol w="2238493">
                  <a:extLst>
                    <a:ext uri="{9D8B030D-6E8A-4147-A177-3AD203B41FA5}">
                      <a16:colId xmlns:a16="http://schemas.microsoft.com/office/drawing/2014/main" val="1821660132"/>
                    </a:ext>
                  </a:extLst>
                </a:gridCol>
                <a:gridCol w="2238493">
                  <a:extLst>
                    <a:ext uri="{9D8B030D-6E8A-4147-A177-3AD203B41FA5}">
                      <a16:colId xmlns:a16="http://schemas.microsoft.com/office/drawing/2014/main" val="4267552966"/>
                    </a:ext>
                  </a:extLst>
                </a:gridCol>
              </a:tblGrid>
              <a:tr h="3546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Single Species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2-way mix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3-way mix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4-way mix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5-way mix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60865"/>
                  </a:ext>
                </a:extLst>
              </a:tr>
              <a:tr h="97539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Rye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Rye + Clover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Rye + Clover + Vetch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Rye + Oats + Clover + Radish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Rye + Oats + Clover + Radish + Turnip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682434"/>
                  </a:ext>
                </a:extLst>
              </a:tr>
              <a:tr h="9753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Clover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Rye + Vetch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Rye + Oats + Vetch + Clover + Radish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820480"/>
                  </a:ext>
                </a:extLst>
              </a:tr>
            </a:tbl>
          </a:graphicData>
        </a:graphic>
      </p:graphicFrame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30BF5D2-4528-A7DA-EA9F-B6BABDB5D670}"/>
              </a:ext>
            </a:extLst>
          </p:cNvPr>
          <p:cNvSpPr txBox="1">
            <a:spLocks/>
          </p:cNvSpPr>
          <p:nvPr/>
        </p:nvSpPr>
        <p:spPr>
          <a:xfrm>
            <a:off x="422318" y="3999964"/>
            <a:ext cx="11260759" cy="2648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Following NRCS standards</a:t>
            </a:r>
            <a:endParaRPr lang="en-US" sz="3600" u="sng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3200" dirty="0">
                <a:solidFill>
                  <a:schemeClr val="bg1"/>
                </a:solidFill>
              </a:rPr>
              <a:t>Rates, planting dates, mix composition</a:t>
            </a:r>
            <a:endParaRPr lang="en-US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Biomass accumulation, ground coverage, stand, ECONOMICS $$$, cotton growth/yield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7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Cover Crops in Plasticulture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D74377E-4E69-660D-1EF1-BE7C246853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41" y="1681376"/>
            <a:ext cx="5876659" cy="4407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5C56AC-AEBC-7BA3-F3FF-723A57EAA7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160" y="1681375"/>
            <a:ext cx="5876658" cy="4407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1872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Money for Growers Floating Around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85775C-9E31-6F85-21AC-C5169272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469891"/>
            <a:ext cx="7159198" cy="5128130"/>
          </a:xfrm>
        </p:spPr>
        <p:txBody>
          <a:bodyPr>
            <a:normAutofit lnSpcReduction="10000"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Climate-Smart Commodities Grant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$3.1 billion for 141 project in US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Cost-share, assistance, grants, etc.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Projects 1-5 yrs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r>
              <a:rPr lang="en-US" sz="3600" u="sng" dirty="0">
                <a:solidFill>
                  <a:schemeClr val="bg1"/>
                </a:solidFill>
              </a:rPr>
              <a:t>NRCS funding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Oversubscribed</a:t>
            </a:r>
            <a:endParaRPr lang="en-US" sz="3600" i="1" u="sng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IRA (’23-’27) will add additional $19.5 billion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EQUIP, CSP, Ag Conservation easement, etc.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F9259-0EA1-970E-DC22-308F3354D6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040" y="1480573"/>
            <a:ext cx="3828160" cy="2553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956D0F-2D10-1638-B4CF-5A01D51F01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366" y="4214576"/>
            <a:ext cx="3136834" cy="23257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4332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Cost-Share/Incentive Programs – Cover Crops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AC08A35-ECED-56BD-416C-A67BBA73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5" y="1469891"/>
            <a:ext cx="11432095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Climate-Smart Commodities Grant – </a:t>
            </a:r>
            <a:r>
              <a:rPr lang="en-US" sz="3600" i="1" u="sng" dirty="0">
                <a:solidFill>
                  <a:schemeClr val="bg1"/>
                </a:solidFill>
              </a:rPr>
              <a:t>cover crop specific 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5 different programs available in GA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AD044-B8AA-0301-7E7C-0326217F43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2" y="1183945"/>
            <a:ext cx="11988858" cy="55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5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US Cotton Trust Protocol / Climate Smart Cotton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F09E22D-D66F-3975-85A8-99B946373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1" t="8513" r="5421"/>
          <a:stretch/>
        </p:blipFill>
        <p:spPr>
          <a:xfrm>
            <a:off x="196553" y="1606609"/>
            <a:ext cx="8562886" cy="5087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A611DB-6EF5-E602-10C2-3E9DE85400BF}"/>
              </a:ext>
            </a:extLst>
          </p:cNvPr>
          <p:cNvSpPr txBox="1"/>
          <p:nvPr/>
        </p:nvSpPr>
        <p:spPr>
          <a:xfrm>
            <a:off x="8904718" y="1778008"/>
            <a:ext cx="30907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Enrollment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Jan-April 2025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Can enroll self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Enroll @ gin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Contact Maryn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A6E4D2-20BF-6CDF-ECD8-DDC477D1D1B4}"/>
              </a:ext>
            </a:extLst>
          </p:cNvPr>
          <p:cNvSpPr txBox="1"/>
          <p:nvPr/>
        </p:nvSpPr>
        <p:spPr>
          <a:xfrm>
            <a:off x="8904718" y="4234681"/>
            <a:ext cx="30907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Contact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Maryn Findley</a:t>
            </a:r>
          </a:p>
          <a:p>
            <a:r>
              <a:rPr lang="en-US" sz="3200" dirty="0">
                <a:solidFill>
                  <a:schemeClr val="bg1"/>
                </a:solidFill>
              </a:rPr>
              <a:t>352-805-3907</a:t>
            </a:r>
          </a:p>
          <a:p>
            <a:r>
              <a:rPr lang="en-US" sz="2400" dirty="0">
                <a:solidFill>
                  <a:schemeClr val="bg1"/>
                </a:solidFill>
              </a:rPr>
              <a:t>mfindley@cotton.org</a:t>
            </a:r>
          </a:p>
          <a:p>
            <a:r>
              <a:rPr lang="en-US" sz="2000" dirty="0">
                <a:solidFill>
                  <a:schemeClr val="bg1"/>
                </a:solidFill>
              </a:rPr>
              <a:t>www.trustUScotton.org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B4877-C19E-E434-0474-21EC38DEBCA3}"/>
              </a:ext>
            </a:extLst>
          </p:cNvPr>
          <p:cNvSpPr txBox="1"/>
          <p:nvPr/>
        </p:nvSpPr>
        <p:spPr>
          <a:xfrm>
            <a:off x="1" y="113659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*Part of USDA Climate Smart Commodities grant</a:t>
            </a:r>
          </a:p>
        </p:txBody>
      </p:sp>
    </p:spTree>
    <p:extLst>
      <p:ext uri="{BB962C8B-B14F-4D97-AF65-F5344CB8AC3E}">
        <p14:creationId xmlns:p14="http://schemas.microsoft.com/office/powerpoint/2010/main" val="42291393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Sustainable U.S. Peanuts Initiative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7E28887-A19F-238D-04E6-09DCF8679955}"/>
              </a:ext>
            </a:extLst>
          </p:cNvPr>
          <p:cNvSpPr txBox="1"/>
          <p:nvPr/>
        </p:nvSpPr>
        <p:spPr>
          <a:xfrm>
            <a:off x="8101414" y="1581121"/>
            <a:ext cx="38940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Enrollment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July 2024-April 2025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Self enrollment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bg1"/>
                </a:solidFill>
              </a:rPr>
              <a:t>Enrollment day @ buying point?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D55D3-AE6C-126E-C26C-D3FD8FEE83F8}"/>
              </a:ext>
            </a:extLst>
          </p:cNvPr>
          <p:cNvSpPr txBox="1"/>
          <p:nvPr/>
        </p:nvSpPr>
        <p:spPr>
          <a:xfrm>
            <a:off x="8101414" y="4345779"/>
            <a:ext cx="38940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</a:rPr>
              <a:t>Contact</a:t>
            </a:r>
          </a:p>
          <a:p>
            <a:r>
              <a:rPr lang="en-US" sz="3200" dirty="0">
                <a:solidFill>
                  <a:schemeClr val="bg1"/>
                </a:solidFill>
              </a:rPr>
              <a:t>Allie Randell</a:t>
            </a:r>
          </a:p>
          <a:p>
            <a:r>
              <a:rPr lang="en-US" sz="3200" dirty="0">
                <a:solidFill>
                  <a:schemeClr val="bg1"/>
                </a:solidFill>
              </a:rPr>
              <a:t>386-209-2951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arandell@peanutusa.com</a:t>
            </a:r>
          </a:p>
          <a:p>
            <a:r>
              <a:rPr lang="en-US" sz="1600" dirty="0">
                <a:solidFill>
                  <a:schemeClr val="bg1"/>
                </a:solidFill>
              </a:rPr>
              <a:t>www.sustainableUSpeanuts.org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BFDD2-F090-AD5E-A30A-EC43D023B088}"/>
              </a:ext>
            </a:extLst>
          </p:cNvPr>
          <p:cNvSpPr txBox="1"/>
          <p:nvPr/>
        </p:nvSpPr>
        <p:spPr>
          <a:xfrm>
            <a:off x="1" y="113659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*NOT Part of USDA Climate Smart Commodities grant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7ED58-CDC3-3F3F-56A5-48317CAF6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59" y="1643170"/>
            <a:ext cx="6504234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00CE87-01A1-438C-9B98-723A1C2BA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361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FC1C0C-2D84-48AD-BF7E-58D775E10F20}"/>
              </a:ext>
            </a:extLst>
          </p:cNvPr>
          <p:cNvSpPr txBox="1">
            <a:spLocks/>
          </p:cNvSpPr>
          <p:nvPr/>
        </p:nvSpPr>
        <p:spPr>
          <a:xfrm>
            <a:off x="691283" y="2775270"/>
            <a:ext cx="10801041" cy="2679059"/>
          </a:xfrm>
          <a:prstGeom prst="rect">
            <a:avLst/>
          </a:prstGeom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5C5A2-8B47-4858-A34C-44009BF23C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637" y="936835"/>
            <a:ext cx="4472332" cy="16634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028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6" y="1469891"/>
            <a:ext cx="8058763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NRCS funding to install habitat/benefit pollinators on working farms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30+ cost-share programs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Habitat installation</a:t>
            </a:r>
          </a:p>
          <a:p>
            <a:r>
              <a:rPr lang="en-US" sz="3600" dirty="0">
                <a:solidFill>
                  <a:schemeClr val="bg1"/>
                </a:solidFill>
              </a:rPr>
              <a:t>Field borders</a:t>
            </a:r>
          </a:p>
          <a:p>
            <a:r>
              <a:rPr lang="en-US" sz="3600" dirty="0">
                <a:solidFill>
                  <a:schemeClr val="bg1"/>
                </a:solidFill>
              </a:rPr>
              <a:t>Riparian buffers</a:t>
            </a:r>
          </a:p>
          <a:p>
            <a:r>
              <a:rPr lang="en-US" sz="3600" dirty="0">
                <a:solidFill>
                  <a:schemeClr val="bg1"/>
                </a:solidFill>
              </a:rPr>
              <a:t>Filter strips </a:t>
            </a:r>
          </a:p>
          <a:p>
            <a:r>
              <a:rPr lang="en-US" sz="3600" dirty="0">
                <a:solidFill>
                  <a:schemeClr val="bg1"/>
                </a:solidFill>
              </a:rPr>
              <a:t>Native grasslands</a:t>
            </a: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Support @ National/State Level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field of flowers and grass&#10;&#10;Description automatically generated">
            <a:extLst>
              <a:ext uri="{FF2B5EF4-FFF2-40B4-BE49-F238E27FC236}">
                <a16:creationId xmlns:a16="http://schemas.microsoft.com/office/drawing/2014/main" id="{F2C9FA3A-BAE5-5FCA-F2F0-1404BE079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139" y="1469890"/>
            <a:ext cx="3496298" cy="46617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130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6" y="1469891"/>
            <a:ext cx="8058763" cy="384398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Georgia state standards: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9 broadleaves (flowering)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1 native grass</a:t>
            </a:r>
          </a:p>
          <a:p>
            <a:pPr marL="457200" lvl="1" indent="0">
              <a:buNone/>
            </a:pPr>
            <a:endParaRPr lang="en-US" sz="20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Challenging to implement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Low emergence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Not competitive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Extensive weed pressure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NRCS Programs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0CD395-0BB5-805F-4F4E-B0C8D94B6807}"/>
              </a:ext>
            </a:extLst>
          </p:cNvPr>
          <p:cNvSpPr txBox="1"/>
          <p:nvPr/>
        </p:nvSpPr>
        <p:spPr>
          <a:xfrm>
            <a:off x="483080" y="5451149"/>
            <a:ext cx="7530859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How to control weeds in pollinator sites??</a:t>
            </a:r>
          </a:p>
        </p:txBody>
      </p:sp>
      <p:pic>
        <p:nvPicPr>
          <p:cNvPr id="9" name="Picture 8" descr="A field of yellow flowers&#10;&#10;Description automatically generated">
            <a:extLst>
              <a:ext uri="{FF2B5EF4-FFF2-40B4-BE49-F238E27FC236}">
                <a16:creationId xmlns:a16="http://schemas.microsoft.com/office/drawing/2014/main" id="{3E65B110-6BD4-84A4-5147-E27C1286E7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844" y="1332613"/>
            <a:ext cx="4886780" cy="36650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4972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Year 1 = disaster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close-up of a metal pipe&#10;&#10;Description automatically generated">
            <a:extLst>
              <a:ext uri="{FF2B5EF4-FFF2-40B4-BE49-F238E27FC236}">
                <a16:creationId xmlns:a16="http://schemas.microsoft.com/office/drawing/2014/main" id="{C4ABAD10-E4FA-C929-919E-04930892ED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47002" y="1275812"/>
            <a:ext cx="7097995" cy="532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94B4D9-EBEA-8672-BA33-615D09B28009}"/>
              </a:ext>
            </a:extLst>
          </p:cNvPr>
          <p:cNvSpPr/>
          <p:nvPr/>
        </p:nvSpPr>
        <p:spPr>
          <a:xfrm>
            <a:off x="3777241" y="3281585"/>
            <a:ext cx="760576" cy="8545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5CCD8C-DE1B-44F8-EE31-FE3A910C8EDC}"/>
              </a:ext>
            </a:extLst>
          </p:cNvPr>
          <p:cNvSpPr/>
          <p:nvPr/>
        </p:nvSpPr>
        <p:spPr>
          <a:xfrm>
            <a:off x="7672699" y="4032191"/>
            <a:ext cx="760576" cy="8545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DFDA4C-19D3-7D48-BBAC-055ACDDF817A}"/>
              </a:ext>
            </a:extLst>
          </p:cNvPr>
          <p:cNvSpPr/>
          <p:nvPr/>
        </p:nvSpPr>
        <p:spPr>
          <a:xfrm>
            <a:off x="4630396" y="4727610"/>
            <a:ext cx="760576" cy="8545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376" y="1469891"/>
            <a:ext cx="11397185" cy="512813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Start with commercialized annuals, add in natives after establishment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Fast growing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Hardy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i="1" dirty="0">
                <a:solidFill>
                  <a:schemeClr val="bg1"/>
                </a:solidFill>
              </a:rPr>
              <a:t>Herbicide tolerance?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3200" i="1" u="sng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Focus on PRE herbicides, screen for tolerance across wide range of products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Zinnia, </a:t>
            </a:r>
            <a:r>
              <a:rPr lang="en-US" sz="3200" dirty="0" err="1">
                <a:solidFill>
                  <a:schemeClr val="bg1"/>
                </a:solidFill>
              </a:rPr>
              <a:t>cosmo</a:t>
            </a:r>
            <a:r>
              <a:rPr lang="en-US" sz="3200" dirty="0">
                <a:solidFill>
                  <a:schemeClr val="bg1"/>
                </a:solidFill>
              </a:rPr>
              <a:t>, marigold, Mexican sunflower </a:t>
            </a:r>
            <a:endParaRPr lang="en-US" sz="36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Font typeface="Calibri" panose="020F0502020204030204" pitchFamily="34" charset="0"/>
              <a:buChar char="–"/>
            </a:pPr>
            <a:endParaRPr lang="en-US" sz="32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Switch Focus → Commercialized Annuals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0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Screening for Everything (PRE)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purple flower with yellow center&#10;&#10;Description automatically generated">
            <a:extLst>
              <a:ext uri="{FF2B5EF4-FFF2-40B4-BE49-F238E27FC236}">
                <a16:creationId xmlns:a16="http://schemas.microsoft.com/office/drawing/2014/main" id="{7121CC19-B362-5C57-B32F-4BFE6656FB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223" y="2085876"/>
            <a:ext cx="1952369" cy="1627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group of purple flowers&#10;&#10;Description automatically generated">
            <a:extLst>
              <a:ext uri="{FF2B5EF4-FFF2-40B4-BE49-F238E27FC236}">
                <a16:creationId xmlns:a16="http://schemas.microsoft.com/office/drawing/2014/main" id="{E4EFE28D-9D7A-E761-502D-063CA7B983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056" y="2085880"/>
            <a:ext cx="1952369" cy="1627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yellow flowers on a plant&#10;&#10;Description automatically generated">
            <a:extLst>
              <a:ext uri="{FF2B5EF4-FFF2-40B4-BE49-F238E27FC236}">
                <a16:creationId xmlns:a16="http://schemas.microsoft.com/office/drawing/2014/main" id="{62C0E3CB-EEC0-EF3E-5353-7E542A390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223" y="3829223"/>
            <a:ext cx="1952369" cy="1627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close up of a flower&#10;&#10;Description automatically generated">
            <a:extLst>
              <a:ext uri="{FF2B5EF4-FFF2-40B4-BE49-F238E27FC236}">
                <a16:creationId xmlns:a16="http://schemas.microsoft.com/office/drawing/2014/main" id="{1FE3ED58-F7D5-4377-D1D3-F17E717DD2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057" y="3829223"/>
            <a:ext cx="1952369" cy="1627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A496BA3-4839-11ED-2377-826EC755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7" y="1350239"/>
            <a:ext cx="7475391" cy="5247782"/>
          </a:xfrm>
        </p:spPr>
        <p:txBody>
          <a:bodyPr numCol="2">
            <a:normAutofit fontScale="92500"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Alite</a:t>
            </a:r>
          </a:p>
          <a:p>
            <a:r>
              <a:rPr lang="en-US" sz="3200" dirty="0">
                <a:solidFill>
                  <a:schemeClr val="bg1"/>
                </a:solidFill>
              </a:rPr>
              <a:t>Axiom</a:t>
            </a:r>
          </a:p>
          <a:p>
            <a:r>
              <a:rPr lang="en-US" sz="3200" dirty="0">
                <a:solidFill>
                  <a:schemeClr val="bg1"/>
                </a:solidFill>
              </a:rPr>
              <a:t>Brake</a:t>
            </a:r>
          </a:p>
          <a:p>
            <a:r>
              <a:rPr lang="en-US" sz="3200" dirty="0">
                <a:solidFill>
                  <a:schemeClr val="bg1"/>
                </a:solidFill>
              </a:rPr>
              <a:t>Cadre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Caparol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Command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Dacthal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Devrinol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Dual Magnum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Eptam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Goal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Prowl</a:t>
            </a:r>
          </a:p>
          <a:p>
            <a:r>
              <a:rPr lang="en-US" sz="3200" dirty="0">
                <a:solidFill>
                  <a:schemeClr val="bg1"/>
                </a:solidFill>
              </a:rPr>
              <a:t>Pursuit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Reflex</a:t>
            </a:r>
          </a:p>
          <a:p>
            <a:r>
              <a:rPr lang="en-US" sz="3200" dirty="0">
                <a:solidFill>
                  <a:schemeClr val="bg1"/>
                </a:solidFill>
              </a:rPr>
              <a:t>Spartan</a:t>
            </a:r>
          </a:p>
          <a:p>
            <a:r>
              <a:rPr lang="en-US" sz="3200" dirty="0">
                <a:solidFill>
                  <a:schemeClr val="bg1"/>
                </a:solidFill>
              </a:rPr>
              <a:t>Staple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Treflan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Valor</a:t>
            </a:r>
          </a:p>
          <a:p>
            <a:r>
              <a:rPr lang="en-US" sz="3200" dirty="0">
                <a:solidFill>
                  <a:schemeClr val="bg1"/>
                </a:solidFill>
              </a:rPr>
              <a:t>Warrant</a:t>
            </a:r>
          </a:p>
        </p:txBody>
      </p:sp>
    </p:spTree>
    <p:extLst>
      <p:ext uri="{BB962C8B-B14F-4D97-AF65-F5344CB8AC3E}">
        <p14:creationId xmlns:p14="http://schemas.microsoft.com/office/powerpoint/2010/main" val="427738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064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FF00"/>
                </a:solidFill>
                <a:latin typeface="Calibri Light" panose="020F0302020204030204"/>
                <a:cs typeface="Calibri" panose="020F0502020204030204" pitchFamily="34" charset="0"/>
              </a:rPr>
              <a:t>Screening for Everything (PRE)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64305"/>
            <a:ext cx="12192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81C39F-71C3-775C-A4E8-7F2A7472C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974289"/>
              </p:ext>
            </p:extLst>
          </p:nvPr>
        </p:nvGraphicFramePr>
        <p:xfrm>
          <a:off x="960873" y="1211494"/>
          <a:ext cx="6515810" cy="5425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4382">
                  <a:extLst>
                    <a:ext uri="{9D8B030D-6E8A-4147-A177-3AD203B41FA5}">
                      <a16:colId xmlns:a16="http://schemas.microsoft.com/office/drawing/2014/main" val="597439774"/>
                    </a:ext>
                  </a:extLst>
                </a:gridCol>
                <a:gridCol w="2128828">
                  <a:extLst>
                    <a:ext uri="{9D8B030D-6E8A-4147-A177-3AD203B41FA5}">
                      <a16:colId xmlns:a16="http://schemas.microsoft.com/office/drawing/2014/main" val="3785715059"/>
                    </a:ext>
                  </a:extLst>
                </a:gridCol>
                <a:gridCol w="2342600">
                  <a:extLst>
                    <a:ext uri="{9D8B030D-6E8A-4147-A177-3AD203B41FA5}">
                      <a16:colId xmlns:a16="http://schemas.microsoft.com/office/drawing/2014/main" val="1463414846"/>
                    </a:ext>
                  </a:extLst>
                </a:gridCol>
              </a:tblGrid>
              <a:tr h="617304"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MAYBE </a:t>
                      </a:r>
                    </a:p>
                    <a:p>
                      <a:pPr algn="ctr"/>
                      <a:r>
                        <a:rPr lang="en-US" sz="1400" i="1" dirty="0">
                          <a:solidFill>
                            <a:schemeClr val="tx1"/>
                          </a:solidFill>
                        </a:rPr>
                        <a:t>(adjust rate)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17152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Dachtal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Alite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Axiom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78903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Devrinol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Brake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Dual Magnum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47339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Prowl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Cadre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Warrant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8091"/>
                  </a:ext>
                </a:extLst>
              </a:tr>
              <a:tr h="245464">
                <a:tc rowSpan="9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Treflan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Caparol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151968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Command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02152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Eptam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18271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Goal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12020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Pursuit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32526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Reflex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222414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Spartan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8203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Staple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362508"/>
                  </a:ext>
                </a:extLst>
              </a:tr>
              <a:tr h="245464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Valor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663643"/>
                  </a:ext>
                </a:extLst>
              </a:tr>
            </a:tbl>
          </a:graphicData>
        </a:graphic>
      </p:graphicFrame>
      <p:pic>
        <p:nvPicPr>
          <p:cNvPr id="8" name="Picture 7" descr="A purple flower with yellow center&#10;&#10;Description automatically generated">
            <a:extLst>
              <a:ext uri="{FF2B5EF4-FFF2-40B4-BE49-F238E27FC236}">
                <a16:creationId xmlns:a16="http://schemas.microsoft.com/office/drawing/2014/main" id="{24A44A38-16DF-3774-03C1-7E33E6B05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223" y="2085876"/>
            <a:ext cx="1952369" cy="1627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purple flowers&#10;&#10;Description automatically generated">
            <a:extLst>
              <a:ext uri="{FF2B5EF4-FFF2-40B4-BE49-F238E27FC236}">
                <a16:creationId xmlns:a16="http://schemas.microsoft.com/office/drawing/2014/main" id="{6B5A8224-897B-A708-21A8-21BD84B29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056" y="2085880"/>
            <a:ext cx="1952369" cy="16276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yellow flowers on a plant&#10;&#10;Description automatically generated">
            <a:extLst>
              <a:ext uri="{FF2B5EF4-FFF2-40B4-BE49-F238E27FC236}">
                <a16:creationId xmlns:a16="http://schemas.microsoft.com/office/drawing/2014/main" id="{F2EA122B-72ED-2A93-527B-9449B42F17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223" y="3829223"/>
            <a:ext cx="1952369" cy="1627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9283D55C-39B0-2E54-D17A-D662932DA0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057" y="3829223"/>
            <a:ext cx="1952369" cy="16276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77867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1543</Words>
  <Application>Microsoft Office PowerPoint</Application>
  <PresentationFormat>Widescreen</PresentationFormat>
  <Paragraphs>502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Randell Singleton</dc:creator>
  <cp:lastModifiedBy>Eric P. Prostko</cp:lastModifiedBy>
  <cp:revision>1</cp:revision>
  <cp:lastPrinted>2024-12-02T20:10:10Z</cp:lastPrinted>
  <dcterms:created xsi:type="dcterms:W3CDTF">2024-11-25T19:18:43Z</dcterms:created>
  <dcterms:modified xsi:type="dcterms:W3CDTF">2024-12-05T19:52:38Z</dcterms:modified>
</cp:coreProperties>
</file>